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90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92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33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69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18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429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238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58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74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047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11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DE431-A84D-4573-9C1A-D4E40EC1F40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6E402-4E1C-40DB-A0F2-D6E6192323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537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4193" y="168166"/>
            <a:ext cx="10583918" cy="2387600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Проверочная работа: </a:t>
            </a:r>
            <a:b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«Римская империя в первые века нашей эры»</a:t>
            </a:r>
          </a:p>
        </p:txBody>
      </p:sp>
      <p:pic>
        <p:nvPicPr>
          <p:cNvPr id="1026" name="Picture 2" descr="World of Art: 15 изобретений из Древнего Рима, без которых сложно  представить современный ми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8" y="2555766"/>
            <a:ext cx="6053961" cy="40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36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420" y="1325563"/>
            <a:ext cx="11406351" cy="46487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Колоны – это</a:t>
            </a:r>
          </a:p>
          <a:p>
            <a:pPr marL="514350" indent="-514350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рабы, трудящиеся в имении</a:t>
            </a:r>
          </a:p>
          <a:p>
            <a:pPr marL="514350" indent="-514350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рабы, получившие в пользование участки земли</a:t>
            </a:r>
          </a:p>
          <a:p>
            <a:pPr marL="514350" indent="-5143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городские ремесленники, не имевшие прав гражданства</a:t>
            </a:r>
          </a:p>
          <a:p>
            <a:pPr marL="514350" indent="-5143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земледельцы-бедняки, бравшие землю для обработки</a:t>
            </a:r>
          </a:p>
        </p:txBody>
      </p:sp>
    </p:spTree>
    <p:extLst>
      <p:ext uri="{BB962C8B-B14F-4D97-AF65-F5344CB8AC3E}">
        <p14:creationId xmlns:p14="http://schemas.microsoft.com/office/powerpoint/2010/main" val="1117595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420" y="1325562"/>
            <a:ext cx="11406351" cy="51908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 перечисленного не было воздвигнуто в Риме (выберите </a:t>
            </a:r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варианта)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Пантеон				7) аллея сфинксов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колонна Траяна		8) триумфальная арка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Парфенон				императора Тита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Колизей</a:t>
            </a:r>
          </a:p>
          <a:p>
            <a:pPr marL="742950" indent="-742950" algn="just">
              <a:buAutoNum type="arabicParenR"/>
            </a:pP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Эрехтейон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цирк</a:t>
            </a:r>
          </a:p>
        </p:txBody>
      </p:sp>
    </p:spTree>
    <p:extLst>
      <p:ext uri="{BB962C8B-B14F-4D97-AF65-F5344CB8AC3E}">
        <p14:creationId xmlns:p14="http://schemas.microsoft.com/office/powerpoint/2010/main" val="2858172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6972" y="1167906"/>
            <a:ext cx="11406351" cy="51908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рисунке? В чем значение данного сооружения? </a:t>
            </a:r>
          </a:p>
          <a:p>
            <a:pPr marL="0" indent="0" algn="just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Акведуки Древнего Рима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91" y="2447350"/>
            <a:ext cx="5425418" cy="4069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165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399" y="1219649"/>
            <a:ext cx="11406351" cy="51908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термы? </a:t>
            </a: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роль в общественной жизни города они играли?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640" y="2677017"/>
            <a:ext cx="5617780" cy="373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0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824" y="1136376"/>
            <a:ext cx="11406351" cy="54010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историческую </a:t>
            </a:r>
            <a:r>
              <a:rPr lang="ru-RU" sz="36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задачку</a:t>
            </a:r>
          </a:p>
          <a:p>
            <a:pPr marL="0" indent="0" algn="just">
              <a:buNone/>
            </a:pPr>
            <a:endParaRPr lang="ru-RU" sz="3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император Траян начал править в Риме в 98 г. 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веке начал править Траян? </a:t>
            </a:r>
          </a:p>
          <a:p>
            <a:pPr marL="742950" indent="-742950" algn="just">
              <a:buAutoNum type="arabicParenR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тому назад начал править император Траян?</a:t>
            </a:r>
          </a:p>
          <a:p>
            <a:pPr marL="0" indent="0" algn="just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563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112</Words>
  <Application>Microsoft Office PowerPoint</Application>
  <PresentationFormat>Широкоэкранный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Проверочная работа:  «Римская империя в первые века нашей эры»</vt:lpstr>
      <vt:lpstr>Задание 1</vt:lpstr>
      <vt:lpstr>Задание 2</vt:lpstr>
      <vt:lpstr>Задание 3</vt:lpstr>
      <vt:lpstr>Задание 4</vt:lpstr>
      <vt:lpstr>Задание 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Проверочная работа:  «Римская империя в первые века нашей эры»</dc:title>
  <dc:creator>Home</dc:creator>
  <cp:lastModifiedBy>Home</cp:lastModifiedBy>
  <cp:revision>8</cp:revision>
  <dcterms:created xsi:type="dcterms:W3CDTF">2024-05-15T12:57:36Z</dcterms:created>
  <dcterms:modified xsi:type="dcterms:W3CDTF">2024-06-06T16:31:35Z</dcterms:modified>
</cp:coreProperties>
</file>