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5" r:id="rId6"/>
    <p:sldId id="261" r:id="rId7"/>
    <p:sldId id="262" r:id="rId8"/>
    <p:sldId id="263" r:id="rId9"/>
    <p:sldId id="268" r:id="rId10"/>
    <p:sldId id="267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0E73C-8993-4E35-9235-5DF84679CC05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BD8CB9-A4AC-4E78-90E1-D366A44C2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0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BD8CB9-A4AC-4E78-90E1-D366A44C263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980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D6E9D2-71D8-900B-684A-27E1F32767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3371FD7-119C-E09A-6FAF-2F1A17F69C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3DB557A-43A3-F9E3-F8A7-27213285B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9CEEB-1472-437B-A685-2C8EEC3BD473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F761426-314C-131F-2092-193D18033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DBBD9AA-1369-4AC6-3CD0-45F487DC2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039F9-89EA-4A14-BECD-41CF55F47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688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BA3B3D-C215-D951-351C-D5E5FED54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DAA2B0E-D7C0-790C-BEEA-4EA16F1EB2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AFB9914-2B10-C53F-1D50-B4D18D841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9CEEB-1472-437B-A685-2C8EEC3BD473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324741A-2A89-2D40-F756-C319F5848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8A4A6DF-7DFC-CDF5-A7F7-526EB0492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039F9-89EA-4A14-BECD-41CF55F47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519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1C9425C-CE49-CB1C-B1CE-B1B995FA7C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267B1CE-6D46-0B85-C7EB-5BD5A18BB1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AA19A57-AE46-518B-AAED-157CB22226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9CEEB-1472-437B-A685-2C8EEC3BD473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3C4F83C-3822-1BCC-D09A-56DC53440E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4842932-C858-8572-8F3A-AB9816771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039F9-89EA-4A14-BECD-41CF55F47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914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8C6FB3-795D-DE0B-F46C-0532DC684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FF1AD4-F493-5841-C537-CF4CF12D1B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5C363A8-AF81-4984-02B7-0AAEB58B9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9CEEB-1472-437B-A685-2C8EEC3BD473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EF11F8-8C7A-FA89-B454-56D73C1D7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D09CC1D-1C59-D79F-B0B7-EF9415EF3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039F9-89EA-4A14-BECD-41CF55F47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088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30A7A2-6338-BC29-6531-547137BA5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99602CB-0C8C-A74E-1098-D634D61FB0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B7B7FFA-811A-5C0D-572C-E54A653FE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9CEEB-1472-437B-A685-2C8EEC3BD473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E1C3890-F574-74FA-F9FE-32D4554FF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372A86-59B9-8B29-090A-A5A307F06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039F9-89EA-4A14-BECD-41CF55F47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681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9E9D12-5733-76D7-CF66-5685517B89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F6BF283-9E12-6C94-F6E2-0E44434EB0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8EE0E34-DDAA-0706-D8DF-2DC571BE7F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CEB90DF-FE14-0102-E72F-25332427CD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9CEEB-1472-437B-A685-2C8EEC3BD473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DCE594B-A035-230D-D182-68AE635FA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C10A4C5-93D7-70D8-BC02-3BA5B95F0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039F9-89EA-4A14-BECD-41CF55F47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814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E18C1E-4590-0D20-0D78-FAED0A179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DC915C3-387A-E967-E1C9-EF71E9CF4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5C15FAB-1E20-15CE-7057-777AA76B7E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E0895E5-7DBE-A21B-F4F0-8A978A7510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064E835-8DD1-8993-A569-03F6931D46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21FEEA5-772C-6B2E-717E-0B45C7F8D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9CEEB-1472-437B-A685-2C8EEC3BD473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373CF41-A9F0-EA02-BB34-F41A37A0D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6A18B57-67A3-D42E-757C-677157110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039F9-89EA-4A14-BECD-41CF55F47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586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C2700C-0FBD-B61E-5461-AC9E387DD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53D4722-3AB8-E73C-A045-246ED5085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9CEEB-1472-437B-A685-2C8EEC3BD473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9EA64A3-0382-B901-C1CC-BB4787D81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54418B3-5227-90D5-0ACE-173A38E0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039F9-89EA-4A14-BECD-41CF55F47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421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7FAA7C8-4E8C-C4A4-56DF-D5F58B6B47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9CEEB-1472-437B-A685-2C8EEC3BD473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BB391F4-2A6B-C8F3-2F0B-CB1AC520F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A369661-AD02-6008-957F-4CCB56CA5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039F9-89EA-4A14-BECD-41CF55F47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029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03D5B5-6404-2E70-43C4-1645CA10F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41B2F8-29F9-B4D6-4DA6-A1EA4C6127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212B603-D6C1-013E-95E1-1F9141FD5B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03FD7F0-C478-9348-4015-45E7C9B5E2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9CEEB-1472-437B-A685-2C8EEC3BD473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90B6096-1722-70C8-5C37-AFE98F830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F514C1F-CD1D-36AC-23F8-20D2F42CE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039F9-89EA-4A14-BECD-41CF55F47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302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5728B3-646A-A48E-65EC-0255E4BCB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C48DCD8-13D5-C20C-80CD-9731F25F22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63C8F86-C1FD-F50E-3918-5F039E01C3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0424BD4-EBA9-3FF0-6F6E-D551B1631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9CEEB-1472-437B-A685-2C8EEC3BD473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36CC361-2640-06A1-26C2-E84BCD9DE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1D08DEB-1687-21E8-D374-F2E29DCC5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039F9-89EA-4A14-BECD-41CF55F47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5026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79D448-4248-DBE3-4B50-77C03F9AE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A1E2724-E2EE-E66D-334D-BA4EB59177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D736326-40EE-4480-6518-394FFCD1B3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59CEEB-1472-437B-A685-2C8EEC3BD473}" type="datetimeFigureOut">
              <a:rPr lang="ru-RU" smtClean="0"/>
              <a:t>20.02.2024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14B6206-A1AE-C20F-250A-1087975510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B8FA578-FF02-4B7B-1FBB-2B0FB69293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039F9-89EA-4A14-BECD-41CF55F47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128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21E7FB-A0FC-B8C3-5A3F-DF0332465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162D5D-8103-9B15-FB2F-56ABF7AD01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6F3E65A-F574-F03D-621A-D9D6500656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7387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8160EF-B9DD-683C-8081-81EF3DD2F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439EE9-EE60-0A19-5DB3-1AB4D49643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48677"/>
            <a:ext cx="10515600" cy="3928285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/>
              <a:t>Заполнить пост о внешней политики России на странице Михаила Федоровича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Творческое задание (по желанию): нарисовать страницу Филарета в социальных сетях.</a:t>
            </a:r>
          </a:p>
        </p:txBody>
      </p:sp>
    </p:spTree>
    <p:extLst>
      <p:ext uri="{BB962C8B-B14F-4D97-AF65-F5344CB8AC3E}">
        <p14:creationId xmlns:p14="http://schemas.microsoft.com/office/powerpoint/2010/main" val="245750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A4FF9E-7049-65E5-45C4-E619F5143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2B424C-5495-4AF9-034C-5644AC7B93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0C97AAF9-26EB-7A7B-1F34-33E46B1976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95" y="158620"/>
            <a:ext cx="4003641" cy="5717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5C10706-8F3F-760A-BABE-9C3317301A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2807" y="365125"/>
            <a:ext cx="5534532" cy="402149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3F95AFF-4FA6-BC46-94A3-79BF9DC275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9088" y="824173"/>
            <a:ext cx="3796501" cy="5931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478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5F3A5B-DD6C-BB89-22D5-F329E1F4E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</a:t>
            </a:r>
          </a:p>
        </p:txBody>
      </p:sp>
      <p:pic>
        <p:nvPicPr>
          <p:cNvPr id="7" name="Запись экрана 1 (online-video-cutter.com)">
            <a:hlinkClick r:id="" action="ppaction://media"/>
            <a:extLst>
              <a:ext uri="{FF2B5EF4-FFF2-40B4-BE49-F238E27FC236}">
                <a16:creationId xmlns:a16="http://schemas.microsoft.com/office/drawing/2014/main" id="{B337389D-DDDA-F412-1D3E-2E776BBC0F6F}"/>
              </a:ext>
            </a:extLst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94207" y="5223440"/>
            <a:ext cx="487363" cy="487362"/>
          </a:xfr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3D2F0E66-20BB-6188-35AF-1FF50FBF5DF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70FCE80B-B037-9FA0-F465-6287F19F3D5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8" name="Picture 6">
            <a:extLst>
              <a:ext uri="{FF2B5EF4-FFF2-40B4-BE49-F238E27FC236}">
                <a16:creationId xmlns:a16="http://schemas.microsoft.com/office/drawing/2014/main" id="{9B3C41B2-023A-6BF7-D176-B93E7D9B21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54" y="95639"/>
            <a:ext cx="3114870" cy="3114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:a16="http://schemas.microsoft.com/office/drawing/2014/main" id="{2465C9B4-D9D6-4E62-8058-15E30413DB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8402" y="405606"/>
            <a:ext cx="4395544" cy="2776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>
            <a:extLst>
              <a:ext uri="{FF2B5EF4-FFF2-40B4-BE49-F238E27FC236}">
                <a16:creationId xmlns:a16="http://schemas.microsoft.com/office/drawing/2014/main" id="{6D818619-E7AE-DFEC-8ABE-ED7B45FF21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0808" y="3259819"/>
            <a:ext cx="2639727" cy="3465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18">
            <a:extLst>
              <a:ext uri="{FF2B5EF4-FFF2-40B4-BE49-F238E27FC236}">
                <a16:creationId xmlns:a16="http://schemas.microsoft.com/office/drawing/2014/main" id="{86E8A008-407C-C40E-AB09-106BAC6AD43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94" name="Picture 22">
            <a:extLst>
              <a:ext uri="{FF2B5EF4-FFF2-40B4-BE49-F238E27FC236}">
                <a16:creationId xmlns:a16="http://schemas.microsoft.com/office/drawing/2014/main" id="{CF7F15FF-906B-0B32-A2BB-6CB709240A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76" y="3181739"/>
            <a:ext cx="2698906" cy="3465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721B306D-4DE6-5482-971F-63797DD3A0D1}"/>
              </a:ext>
            </a:extLst>
          </p:cNvPr>
          <p:cNvSpPr/>
          <p:nvPr/>
        </p:nvSpPr>
        <p:spPr>
          <a:xfrm>
            <a:off x="3687480" y="2190838"/>
            <a:ext cx="3700819" cy="277613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Напомните пожалуйста, каким образом Михаил Федорович преодолел последствия Смуты?</a:t>
            </a:r>
          </a:p>
        </p:txBody>
      </p:sp>
    </p:spTree>
    <p:extLst>
      <p:ext uri="{BB962C8B-B14F-4D97-AF65-F5344CB8AC3E}">
        <p14:creationId xmlns:p14="http://schemas.microsoft.com/office/powerpoint/2010/main" val="3610169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/>
      <p:bldP spid="5" grpId="0"/>
      <p:bldP spid="6" grpId="0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F98DA8-B209-EB85-15CD-35699C414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«Аукцион»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BEC2E2-453D-3B04-A1BD-1AD313BB88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5043" y="1740418"/>
            <a:ext cx="10961914" cy="4752457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sz="3200" dirty="0"/>
              <a:t>После избрания Михаила Федоровича на царствование, перед ним стояло много задач. В первую очередь было необходимо избавить страну от турецких интервентов. Для этого в 1617 году Россия заключает Азовский мир с Турцией, по которому Новгород отходил Турции, однако взамен Турция отдавала обратно побережье финского залива и компенсацию в 20 000 рублей. На востоке была польская армия, уже в 1619 году России удалось подписать Плюсское перемирие с Речью Посполитой, по которому Смоленск оставался в составе России, королевич Сигизмунд отказывался от претензий на русский престол, а взамен Речь Посполитая получала обратно пленных.</a:t>
            </a:r>
          </a:p>
        </p:txBody>
      </p:sp>
    </p:spTree>
    <p:extLst>
      <p:ext uri="{BB962C8B-B14F-4D97-AF65-F5344CB8AC3E}">
        <p14:creationId xmlns:p14="http://schemas.microsoft.com/office/powerpoint/2010/main" val="196863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B4CF6A-8BF8-8D18-607C-FC7D2B725A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BC945E-7936-00D8-4768-00D83ADDE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</a:t>
            </a:r>
          </a:p>
        </p:txBody>
      </p:sp>
      <p:pic>
        <p:nvPicPr>
          <p:cNvPr id="7" name="Запись экрана 1 (online-video-cutter.com)">
            <a:hlinkClick r:id="" action="ppaction://media"/>
            <a:extLst>
              <a:ext uri="{FF2B5EF4-FFF2-40B4-BE49-F238E27FC236}">
                <a16:creationId xmlns:a16="http://schemas.microsoft.com/office/drawing/2014/main" id="{91E2DC24-EE39-7733-B87D-FABB4133DE45}"/>
              </a:ext>
            </a:extLst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94207" y="5223440"/>
            <a:ext cx="487363" cy="487362"/>
          </a:xfr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C83D73BB-7E6B-1D82-418B-412ABDF765E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8FE21E26-5537-748D-0D46-D8F28842F4B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8" name="Picture 6">
            <a:extLst>
              <a:ext uri="{FF2B5EF4-FFF2-40B4-BE49-F238E27FC236}">
                <a16:creationId xmlns:a16="http://schemas.microsoft.com/office/drawing/2014/main" id="{E18BEF0B-75D6-BE7A-A331-05855DF64E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54" y="95639"/>
            <a:ext cx="3114870" cy="3114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:a16="http://schemas.microsoft.com/office/drawing/2014/main" id="{81AC5D62-56DD-9B8A-CF9A-5EF1CFAF8F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8402" y="405606"/>
            <a:ext cx="4395544" cy="2776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>
            <a:extLst>
              <a:ext uri="{FF2B5EF4-FFF2-40B4-BE49-F238E27FC236}">
                <a16:creationId xmlns:a16="http://schemas.microsoft.com/office/drawing/2014/main" id="{D4D76028-2907-8562-93A9-657AA4451E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0808" y="3259819"/>
            <a:ext cx="2639727" cy="3465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18">
            <a:extLst>
              <a:ext uri="{FF2B5EF4-FFF2-40B4-BE49-F238E27FC236}">
                <a16:creationId xmlns:a16="http://schemas.microsoft.com/office/drawing/2014/main" id="{032EA633-772E-CADD-0281-672BAA39B44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94" name="Picture 22">
            <a:extLst>
              <a:ext uri="{FF2B5EF4-FFF2-40B4-BE49-F238E27FC236}">
                <a16:creationId xmlns:a16="http://schemas.microsoft.com/office/drawing/2014/main" id="{C21B34B8-B267-A80A-1AE8-E85322EE4D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76" y="3181739"/>
            <a:ext cx="2698906" cy="3465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D90B6CA3-2AB9-27B5-B5C9-0534CAA5F7C8}"/>
              </a:ext>
            </a:extLst>
          </p:cNvPr>
          <p:cNvSpPr/>
          <p:nvPr/>
        </p:nvSpPr>
        <p:spPr>
          <a:xfrm>
            <a:off x="3687480" y="2190838"/>
            <a:ext cx="3700819" cy="277613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Спасибо вам огромное! Мы обязательно внесем эту информацию в наши труды</a:t>
            </a:r>
          </a:p>
        </p:txBody>
      </p:sp>
    </p:spTree>
    <p:extLst>
      <p:ext uri="{BB962C8B-B14F-4D97-AF65-F5344CB8AC3E}">
        <p14:creationId xmlns:p14="http://schemas.microsoft.com/office/powerpoint/2010/main" val="75767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/>
      <p:bldP spid="5" grpId="0"/>
      <p:bldP spid="6" grpId="0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1EEEC1-31FE-60A4-ADCE-DC7A1D02A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8CE4BFE-DE5D-05FA-EDE6-30CF5083B4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CBCB5F42-6E60-224A-741D-E2D4A9A3F4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75354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D99F8A-3FF0-0A78-6E34-7CCA5EDE3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B6D4C2-3E93-F13B-ACD9-E5A383E64E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022B15E8-92BE-FE99-20F7-E2B6357105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383CB84-B704-56B0-5455-B947DDBAE801}"/>
              </a:ext>
            </a:extLst>
          </p:cNvPr>
          <p:cNvSpPr/>
          <p:nvPr/>
        </p:nvSpPr>
        <p:spPr>
          <a:xfrm>
            <a:off x="287694" y="1707064"/>
            <a:ext cx="11616612" cy="13255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8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«Был царь молод, но был добр, тих, кроток, смирен и </a:t>
            </a:r>
            <a:r>
              <a:rPr lang="ru-RU" sz="2800" b="0" i="0" dirty="0" err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благоуветлив</a:t>
            </a:r>
            <a:r>
              <a:rPr lang="ru-RU" sz="28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всех любил, всех миловал и </a:t>
            </a:r>
            <a:r>
              <a:rPr lang="ru-RU" sz="2800" b="0" i="0" dirty="0" err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щедрил</a:t>
            </a:r>
            <a:r>
              <a:rPr lang="ru-RU" sz="28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». Так в Псковском сказании написано о царе Михаиле Фёдоровиче Романове.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0661ABE-3A45-80A9-32DA-B765029175D8}"/>
              </a:ext>
            </a:extLst>
          </p:cNvPr>
          <p:cNvSpPr/>
          <p:nvPr/>
        </p:nvSpPr>
        <p:spPr>
          <a:xfrm>
            <a:off x="278364" y="3209731"/>
            <a:ext cx="11616612" cy="33488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С.Ю. </a:t>
            </a:r>
            <a:r>
              <a:rPr lang="ru-RU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Шокарева</a:t>
            </a: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«</a:t>
            </a:r>
            <a:r>
              <a:rPr lang="ru-RU" sz="2800" b="0" i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Кроткий и богомольный, подобно своему дальнему родичу, царю Федору Ивановичу, он не мстил за прежние обиды, не затевал громких процессов с наказанием за прежние прегрешения, не прибегал к репрессиям. Напротив, тихий государь-юноша сумел сплотить вокруг себя страну, начать и успешно осуществлять преодоление тяжелейших последствий «Московского разорения»</a:t>
            </a:r>
            <a:r>
              <a:rPr lang="ru-RU" sz="28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​​​​​​​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2134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51056F-758F-4C89-5F45-81B795306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DD51037-6F69-5055-1E16-A96C5D3D90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D58B14F-1CC9-E15C-2CD0-CE685E70C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44001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2DA487-59EE-8B4E-B26E-2A1506586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Эмодзи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11958CB-DBD4-870B-8BC5-CAD375C1F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8"/>
            <a:ext cx="846851" cy="105286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42E66C5-319C-FDDA-25F4-3D71A2DAE9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095561"/>
            <a:ext cx="846851" cy="89666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3F70841-84DF-D65A-90B7-DB90876770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425683"/>
            <a:ext cx="846851" cy="10914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421BE5-D123-3644-71F8-12646DA81C2C}"/>
              </a:ext>
            </a:extLst>
          </p:cNvPr>
          <p:cNvSpPr txBox="1"/>
          <p:nvPr/>
        </p:nvSpPr>
        <p:spPr>
          <a:xfrm>
            <a:off x="2034074" y="3095561"/>
            <a:ext cx="92373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означает, что страничка пользователя неинтересная, я мало, что понял из нее</a:t>
            </a:r>
            <a:r>
              <a:rPr lang="ru-RU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651B7A-7962-6D7E-4C3B-18BE79AE0295}"/>
              </a:ext>
            </a:extLst>
          </p:cNvPr>
          <p:cNvSpPr txBox="1"/>
          <p:nvPr/>
        </p:nvSpPr>
        <p:spPr>
          <a:xfrm>
            <a:off x="2034074" y="4563073"/>
            <a:ext cx="86214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означает, что страничка пользователя обычная и понятная. </a:t>
            </a:r>
            <a:endParaRPr lang="ru-RU" sz="2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9F05E4-6E40-A870-B851-4526CD8AFA4A}"/>
              </a:ext>
            </a:extLst>
          </p:cNvPr>
          <p:cNvSpPr txBox="1"/>
          <p:nvPr/>
        </p:nvSpPr>
        <p:spPr>
          <a:xfrm>
            <a:off x="2040731" y="1627025"/>
            <a:ext cx="89573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означает, что страничка пользователя была интересная и очень информативная.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2879117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294</Words>
  <Application>Microsoft Office PowerPoint</Application>
  <PresentationFormat>Широкоэкранный</PresentationFormat>
  <Paragraphs>16</Paragraphs>
  <Slides>10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и</vt:lpstr>
      <vt:lpstr>«Аукцион»</vt:lpstr>
      <vt:lpstr>и</vt:lpstr>
      <vt:lpstr>Презентация PowerPoint</vt:lpstr>
      <vt:lpstr>Презентация PowerPoint</vt:lpstr>
      <vt:lpstr>Презентация PowerPoint</vt:lpstr>
      <vt:lpstr>Эмодзи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Sergei</dc:creator>
  <cp:lastModifiedBy>Sergei</cp:lastModifiedBy>
  <cp:revision>3</cp:revision>
  <dcterms:created xsi:type="dcterms:W3CDTF">2024-02-18T09:16:26Z</dcterms:created>
  <dcterms:modified xsi:type="dcterms:W3CDTF">2024-02-20T17:32:35Z</dcterms:modified>
</cp:coreProperties>
</file>