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D10E0D-3274-4E39-AE92-A01B0AD3ED1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938167-7AE1-492A-8E3D-3C62724AC2A5}">
      <dgm:prSet phldrT="[Текст]"/>
      <dgm:spPr/>
      <dgm:t>
        <a:bodyPr/>
        <a:lstStyle/>
        <a:p>
          <a:r>
            <a:rPr lang="ru-RU" dirty="0" smtClean="0">
              <a:solidFill>
                <a:schemeClr val="tx1">
                  <a:lumMod val="95000"/>
                  <a:lumOff val="5000"/>
                </a:schemeClr>
              </a:solidFill>
            </a:rPr>
            <a:t>Цель</a:t>
          </a:r>
          <a:endParaRPr lang="ru-RU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1FF84789-BC1C-4D6E-BE5A-414DDD6F0451}" type="parTrans" cxnId="{0076E4B8-9D10-4D89-A304-E0121C94B645}">
      <dgm:prSet/>
      <dgm:spPr/>
      <dgm:t>
        <a:bodyPr/>
        <a:lstStyle/>
        <a:p>
          <a:endParaRPr lang="ru-RU"/>
        </a:p>
      </dgm:t>
    </dgm:pt>
    <dgm:pt modelId="{4BCC22A0-520A-41B9-AC2E-F28387355E7A}" type="sibTrans" cxnId="{0076E4B8-9D10-4D89-A304-E0121C94B645}">
      <dgm:prSet/>
      <dgm:spPr/>
      <dgm:t>
        <a:bodyPr/>
        <a:lstStyle/>
        <a:p>
          <a:endParaRPr lang="ru-RU"/>
        </a:p>
      </dgm:t>
    </dgm:pt>
    <dgm:pt modelId="{E218606E-C89C-459D-AA7B-3687108228C8}">
      <dgm:prSet phldrT="[Текст]"/>
      <dgm:spPr/>
      <dgm:t>
        <a:bodyPr/>
        <a:lstStyle/>
        <a:p>
          <a:r>
            <a:rPr lang="ru-RU" dirty="0" smtClean="0"/>
            <a:t>Создание условий для развития и дальнейшего совершенствования биологических способностей </a:t>
          </a:r>
          <a:endParaRPr lang="ru-RU" dirty="0"/>
        </a:p>
      </dgm:t>
    </dgm:pt>
    <dgm:pt modelId="{30C9AE8B-7D78-4D8A-AA2B-3CC215C7C87C}" type="parTrans" cxnId="{E9AC2A9A-71EA-4E42-BC9D-FB98DF301E11}">
      <dgm:prSet/>
      <dgm:spPr/>
      <dgm:t>
        <a:bodyPr/>
        <a:lstStyle/>
        <a:p>
          <a:endParaRPr lang="ru-RU"/>
        </a:p>
      </dgm:t>
    </dgm:pt>
    <dgm:pt modelId="{D94F25D9-9100-4A14-9ACC-9FF123C7341C}" type="sibTrans" cxnId="{E9AC2A9A-71EA-4E42-BC9D-FB98DF301E11}">
      <dgm:prSet/>
      <dgm:spPr/>
      <dgm:t>
        <a:bodyPr/>
        <a:lstStyle/>
        <a:p>
          <a:endParaRPr lang="ru-RU"/>
        </a:p>
      </dgm:t>
    </dgm:pt>
    <dgm:pt modelId="{AEF426BE-7AE7-4F5D-9F58-D0FF51DDD763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accent4"/>
              </a:solidFill>
            </a:rPr>
            <a:t>Принципы обучения</a:t>
          </a:r>
          <a:endParaRPr lang="ru-RU" sz="2400" dirty="0">
            <a:solidFill>
              <a:schemeClr val="accent4"/>
            </a:solidFill>
          </a:endParaRPr>
        </a:p>
      </dgm:t>
    </dgm:pt>
    <dgm:pt modelId="{49C71505-8218-4584-A082-BF22B5C06941}" type="parTrans" cxnId="{D89BA121-101C-4BFA-8B68-B7DE168A0BC2}">
      <dgm:prSet/>
      <dgm:spPr/>
      <dgm:t>
        <a:bodyPr/>
        <a:lstStyle/>
        <a:p>
          <a:endParaRPr lang="ru-RU"/>
        </a:p>
      </dgm:t>
    </dgm:pt>
    <dgm:pt modelId="{D448DE0A-7A8C-4A5E-92A3-9B6B075DA5CE}" type="sibTrans" cxnId="{D89BA121-101C-4BFA-8B68-B7DE168A0BC2}">
      <dgm:prSet/>
      <dgm:spPr/>
      <dgm:t>
        <a:bodyPr/>
        <a:lstStyle/>
        <a:p>
          <a:endParaRPr lang="ru-RU"/>
        </a:p>
      </dgm:t>
    </dgm:pt>
    <dgm:pt modelId="{AF2693DC-0C84-4813-9BC5-67BADF58AD2B}">
      <dgm:prSet phldrT="[Текст]"/>
      <dgm:spPr/>
      <dgm:t>
        <a:bodyPr/>
        <a:lstStyle/>
        <a:p>
          <a:r>
            <a:rPr lang="ru-RU" dirty="0" smtClean="0"/>
            <a:t>Дифференциация и индивидуализация</a:t>
          </a:r>
          <a:endParaRPr lang="ru-RU" dirty="0"/>
        </a:p>
      </dgm:t>
    </dgm:pt>
    <dgm:pt modelId="{D9E633C8-63CC-4073-A704-81B7D24A72CC}" type="parTrans" cxnId="{F5D5CA1E-3573-4E3C-8856-CF05B9BC63B3}">
      <dgm:prSet/>
      <dgm:spPr/>
      <dgm:t>
        <a:bodyPr/>
        <a:lstStyle/>
        <a:p>
          <a:endParaRPr lang="ru-RU"/>
        </a:p>
      </dgm:t>
    </dgm:pt>
    <dgm:pt modelId="{9247281F-1025-4BFA-8794-2E316649C38D}" type="sibTrans" cxnId="{F5D5CA1E-3573-4E3C-8856-CF05B9BC63B3}">
      <dgm:prSet/>
      <dgm:spPr/>
      <dgm:t>
        <a:bodyPr/>
        <a:lstStyle/>
        <a:p>
          <a:endParaRPr lang="ru-RU"/>
        </a:p>
      </dgm:t>
    </dgm:pt>
    <dgm:pt modelId="{EAC992EB-B21C-404B-BED2-B24E13004E86}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</a:rPr>
            <a:t>Организация учебно-</a:t>
          </a:r>
          <a:r>
            <a:rPr lang="ru-RU" dirty="0" err="1" smtClean="0">
              <a:solidFill>
                <a:srgbClr val="FF0000"/>
              </a:solidFill>
            </a:rPr>
            <a:t>воспитат</a:t>
          </a:r>
          <a:r>
            <a:rPr lang="ru-RU" dirty="0" smtClean="0">
              <a:solidFill>
                <a:srgbClr val="FF0000"/>
              </a:solidFill>
            </a:rPr>
            <a:t>. процесса</a:t>
          </a:r>
          <a:endParaRPr lang="ru-RU" dirty="0">
            <a:solidFill>
              <a:srgbClr val="FF0000"/>
            </a:solidFill>
          </a:endParaRPr>
        </a:p>
      </dgm:t>
    </dgm:pt>
    <dgm:pt modelId="{1332B20B-6323-4569-9D00-8EAAE52EFE59}" type="parTrans" cxnId="{252FF4FF-6DF6-4ED5-80FD-8300560AEA72}">
      <dgm:prSet/>
      <dgm:spPr/>
      <dgm:t>
        <a:bodyPr/>
        <a:lstStyle/>
        <a:p>
          <a:endParaRPr lang="ru-RU"/>
        </a:p>
      </dgm:t>
    </dgm:pt>
    <dgm:pt modelId="{E138BBCD-1D6C-4B60-AB08-7CC185589406}" type="sibTrans" cxnId="{252FF4FF-6DF6-4ED5-80FD-8300560AEA72}">
      <dgm:prSet/>
      <dgm:spPr/>
      <dgm:t>
        <a:bodyPr/>
        <a:lstStyle/>
        <a:p>
          <a:endParaRPr lang="ru-RU"/>
        </a:p>
      </dgm:t>
    </dgm:pt>
    <dgm:pt modelId="{EA59DA75-32C1-4D1F-B124-411B91C6F592}">
      <dgm:prSet phldrT="[Текст]"/>
      <dgm:spPr/>
      <dgm:t>
        <a:bodyPr/>
        <a:lstStyle/>
        <a:p>
          <a:r>
            <a:rPr lang="ru-RU" dirty="0" smtClean="0"/>
            <a:t>Содержание обучения, технологии обучения, контроль качества знаний</a:t>
          </a:r>
          <a:endParaRPr lang="ru-RU" dirty="0"/>
        </a:p>
      </dgm:t>
    </dgm:pt>
    <dgm:pt modelId="{531600DF-E28F-432E-BD64-ADF1AEC8EFD5}" type="parTrans" cxnId="{8E4733DD-7774-40E7-9404-E32F94AE23A4}">
      <dgm:prSet/>
      <dgm:spPr/>
      <dgm:t>
        <a:bodyPr/>
        <a:lstStyle/>
        <a:p>
          <a:endParaRPr lang="ru-RU"/>
        </a:p>
      </dgm:t>
    </dgm:pt>
    <dgm:pt modelId="{D1324340-229A-4814-8993-927C80C79CA8}" type="sibTrans" cxnId="{8E4733DD-7774-40E7-9404-E32F94AE23A4}">
      <dgm:prSet/>
      <dgm:spPr/>
      <dgm:t>
        <a:bodyPr/>
        <a:lstStyle/>
        <a:p>
          <a:endParaRPr lang="ru-RU"/>
        </a:p>
      </dgm:t>
    </dgm:pt>
    <dgm:pt modelId="{C60C8447-E4C6-452A-8E50-83C8C8AD3793}" type="pres">
      <dgm:prSet presAssocID="{74D10E0D-3274-4E39-AE92-A01B0AD3ED1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42B3C6-857F-4789-BC4B-F626CD3EB25F}" type="pres">
      <dgm:prSet presAssocID="{E4938167-7AE1-492A-8E3D-3C62724AC2A5}" presName="composite" presStyleCnt="0"/>
      <dgm:spPr/>
    </dgm:pt>
    <dgm:pt modelId="{790569CA-3421-4935-9988-7217D754E68D}" type="pres">
      <dgm:prSet presAssocID="{E4938167-7AE1-492A-8E3D-3C62724AC2A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1D99C-8D45-464E-B7B8-AFDE712394BE}" type="pres">
      <dgm:prSet presAssocID="{E4938167-7AE1-492A-8E3D-3C62724AC2A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D89DE9-BDE3-47FA-A727-6BFB4CF13498}" type="pres">
      <dgm:prSet presAssocID="{4BCC22A0-520A-41B9-AC2E-F28387355E7A}" presName="sp" presStyleCnt="0"/>
      <dgm:spPr/>
    </dgm:pt>
    <dgm:pt modelId="{72B76586-1DD5-4943-B783-4426D95F2D73}" type="pres">
      <dgm:prSet presAssocID="{AEF426BE-7AE7-4F5D-9F58-D0FF51DDD763}" presName="composite" presStyleCnt="0"/>
      <dgm:spPr/>
    </dgm:pt>
    <dgm:pt modelId="{20E17C18-19A8-45BE-BAC8-E251A189DB26}" type="pres">
      <dgm:prSet presAssocID="{AEF426BE-7AE7-4F5D-9F58-D0FF51DDD763}" presName="parentText" presStyleLbl="alignNode1" presStyleIdx="1" presStyleCnt="3" custScaleX="179683" custScaleY="1406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23CA5C-3EC1-4845-81D5-D925424C9845}" type="pres">
      <dgm:prSet presAssocID="{AEF426BE-7AE7-4F5D-9F58-D0FF51DDD763}" presName="descendantText" presStyleLbl="alignAcc1" presStyleIdx="1" presStyleCnt="3" custScaleX="943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9B572A-0D4C-4D40-A5D1-39743F1A6903}" type="pres">
      <dgm:prSet presAssocID="{D448DE0A-7A8C-4A5E-92A3-9B6B075DA5CE}" presName="sp" presStyleCnt="0"/>
      <dgm:spPr/>
    </dgm:pt>
    <dgm:pt modelId="{EEB6712C-20A6-4A35-A562-8A32795E8C41}" type="pres">
      <dgm:prSet presAssocID="{EAC992EB-B21C-404B-BED2-B24E13004E86}" presName="composite" presStyleCnt="0"/>
      <dgm:spPr/>
    </dgm:pt>
    <dgm:pt modelId="{2C7F152D-986C-4C49-86C1-0337EA33380A}" type="pres">
      <dgm:prSet presAssocID="{EAC992EB-B21C-404B-BED2-B24E13004E86}" presName="parentText" presStyleLbl="alignNode1" presStyleIdx="2" presStyleCnt="3" custScaleX="203514" custScaleY="11171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CDD13C-719A-4353-BE96-25CC1E29483D}" type="pres">
      <dgm:prSet presAssocID="{EAC992EB-B21C-404B-BED2-B24E13004E86}" presName="descendantText" presStyleLbl="alignAcc1" presStyleIdx="2" presStyleCnt="3" custScaleX="816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2FF4FF-6DF6-4ED5-80FD-8300560AEA72}" srcId="{74D10E0D-3274-4E39-AE92-A01B0AD3ED1E}" destId="{EAC992EB-B21C-404B-BED2-B24E13004E86}" srcOrd="2" destOrd="0" parTransId="{1332B20B-6323-4569-9D00-8EAAE52EFE59}" sibTransId="{E138BBCD-1D6C-4B60-AB08-7CC185589406}"/>
    <dgm:cxn modelId="{533A6D5F-76FB-4F1B-BDD3-FC7120B35603}" type="presOf" srcId="{E218606E-C89C-459D-AA7B-3687108228C8}" destId="{F0F1D99C-8D45-464E-B7B8-AFDE712394BE}" srcOrd="0" destOrd="0" presId="urn:microsoft.com/office/officeart/2005/8/layout/chevron2"/>
    <dgm:cxn modelId="{E9AC2A9A-71EA-4E42-BC9D-FB98DF301E11}" srcId="{E4938167-7AE1-492A-8E3D-3C62724AC2A5}" destId="{E218606E-C89C-459D-AA7B-3687108228C8}" srcOrd="0" destOrd="0" parTransId="{30C9AE8B-7D78-4D8A-AA2B-3CC215C7C87C}" sibTransId="{D94F25D9-9100-4A14-9ACC-9FF123C7341C}"/>
    <dgm:cxn modelId="{AE818C8A-678F-4ECD-855E-921CEDCD0514}" type="presOf" srcId="{E4938167-7AE1-492A-8E3D-3C62724AC2A5}" destId="{790569CA-3421-4935-9988-7217D754E68D}" srcOrd="0" destOrd="0" presId="urn:microsoft.com/office/officeart/2005/8/layout/chevron2"/>
    <dgm:cxn modelId="{6F76E8D4-AB93-4A20-929C-FCA984D405A9}" type="presOf" srcId="{EA59DA75-32C1-4D1F-B124-411B91C6F592}" destId="{5ECDD13C-719A-4353-BE96-25CC1E29483D}" srcOrd="0" destOrd="0" presId="urn:microsoft.com/office/officeart/2005/8/layout/chevron2"/>
    <dgm:cxn modelId="{D89BA121-101C-4BFA-8B68-B7DE168A0BC2}" srcId="{74D10E0D-3274-4E39-AE92-A01B0AD3ED1E}" destId="{AEF426BE-7AE7-4F5D-9F58-D0FF51DDD763}" srcOrd="1" destOrd="0" parTransId="{49C71505-8218-4584-A082-BF22B5C06941}" sibTransId="{D448DE0A-7A8C-4A5E-92A3-9B6B075DA5CE}"/>
    <dgm:cxn modelId="{F5D5CA1E-3573-4E3C-8856-CF05B9BC63B3}" srcId="{AEF426BE-7AE7-4F5D-9F58-D0FF51DDD763}" destId="{AF2693DC-0C84-4813-9BC5-67BADF58AD2B}" srcOrd="0" destOrd="0" parTransId="{D9E633C8-63CC-4073-A704-81B7D24A72CC}" sibTransId="{9247281F-1025-4BFA-8794-2E316649C38D}"/>
    <dgm:cxn modelId="{0076E4B8-9D10-4D89-A304-E0121C94B645}" srcId="{74D10E0D-3274-4E39-AE92-A01B0AD3ED1E}" destId="{E4938167-7AE1-492A-8E3D-3C62724AC2A5}" srcOrd="0" destOrd="0" parTransId="{1FF84789-BC1C-4D6E-BE5A-414DDD6F0451}" sibTransId="{4BCC22A0-520A-41B9-AC2E-F28387355E7A}"/>
    <dgm:cxn modelId="{BEF67AAC-7BB9-42FA-9854-AAE7D930AF51}" type="presOf" srcId="{74D10E0D-3274-4E39-AE92-A01B0AD3ED1E}" destId="{C60C8447-E4C6-452A-8E50-83C8C8AD3793}" srcOrd="0" destOrd="0" presId="urn:microsoft.com/office/officeart/2005/8/layout/chevron2"/>
    <dgm:cxn modelId="{94F111A2-5310-4478-A461-0A41ABDC73F1}" type="presOf" srcId="{AF2693DC-0C84-4813-9BC5-67BADF58AD2B}" destId="{3423CA5C-3EC1-4845-81D5-D925424C9845}" srcOrd="0" destOrd="0" presId="urn:microsoft.com/office/officeart/2005/8/layout/chevron2"/>
    <dgm:cxn modelId="{D3F55437-C3D2-4D20-BEED-E408543B20A7}" type="presOf" srcId="{AEF426BE-7AE7-4F5D-9F58-D0FF51DDD763}" destId="{20E17C18-19A8-45BE-BAC8-E251A189DB26}" srcOrd="0" destOrd="0" presId="urn:microsoft.com/office/officeart/2005/8/layout/chevron2"/>
    <dgm:cxn modelId="{E66E097C-172D-470A-B136-BDBCB590F92B}" type="presOf" srcId="{EAC992EB-B21C-404B-BED2-B24E13004E86}" destId="{2C7F152D-986C-4C49-86C1-0337EA33380A}" srcOrd="0" destOrd="0" presId="urn:microsoft.com/office/officeart/2005/8/layout/chevron2"/>
    <dgm:cxn modelId="{8E4733DD-7774-40E7-9404-E32F94AE23A4}" srcId="{EAC992EB-B21C-404B-BED2-B24E13004E86}" destId="{EA59DA75-32C1-4D1F-B124-411B91C6F592}" srcOrd="0" destOrd="0" parTransId="{531600DF-E28F-432E-BD64-ADF1AEC8EFD5}" sibTransId="{D1324340-229A-4814-8993-927C80C79CA8}"/>
    <dgm:cxn modelId="{5F706B04-28C4-41D8-9207-ABB2CC01338A}" type="presParOf" srcId="{C60C8447-E4C6-452A-8E50-83C8C8AD3793}" destId="{0242B3C6-857F-4789-BC4B-F626CD3EB25F}" srcOrd="0" destOrd="0" presId="urn:microsoft.com/office/officeart/2005/8/layout/chevron2"/>
    <dgm:cxn modelId="{B81CCB15-E345-4B79-A8EA-861CE28A33D5}" type="presParOf" srcId="{0242B3C6-857F-4789-BC4B-F626CD3EB25F}" destId="{790569CA-3421-4935-9988-7217D754E68D}" srcOrd="0" destOrd="0" presId="urn:microsoft.com/office/officeart/2005/8/layout/chevron2"/>
    <dgm:cxn modelId="{523B9290-2AF9-4C69-8A43-BBE19EAB12F2}" type="presParOf" srcId="{0242B3C6-857F-4789-BC4B-F626CD3EB25F}" destId="{F0F1D99C-8D45-464E-B7B8-AFDE712394BE}" srcOrd="1" destOrd="0" presId="urn:microsoft.com/office/officeart/2005/8/layout/chevron2"/>
    <dgm:cxn modelId="{5952B095-9181-4410-BD8D-A339831EFC47}" type="presParOf" srcId="{C60C8447-E4C6-452A-8E50-83C8C8AD3793}" destId="{88D89DE9-BDE3-47FA-A727-6BFB4CF13498}" srcOrd="1" destOrd="0" presId="urn:microsoft.com/office/officeart/2005/8/layout/chevron2"/>
    <dgm:cxn modelId="{88065A62-C8EF-40A4-B090-B30DE8761C71}" type="presParOf" srcId="{C60C8447-E4C6-452A-8E50-83C8C8AD3793}" destId="{72B76586-1DD5-4943-B783-4426D95F2D73}" srcOrd="2" destOrd="0" presId="urn:microsoft.com/office/officeart/2005/8/layout/chevron2"/>
    <dgm:cxn modelId="{AE881FDD-D544-4024-9869-890E9EA38C67}" type="presParOf" srcId="{72B76586-1DD5-4943-B783-4426D95F2D73}" destId="{20E17C18-19A8-45BE-BAC8-E251A189DB26}" srcOrd="0" destOrd="0" presId="urn:microsoft.com/office/officeart/2005/8/layout/chevron2"/>
    <dgm:cxn modelId="{0F40584E-9EC2-4540-9B5B-FF47B8BEE677}" type="presParOf" srcId="{72B76586-1DD5-4943-B783-4426D95F2D73}" destId="{3423CA5C-3EC1-4845-81D5-D925424C9845}" srcOrd="1" destOrd="0" presId="urn:microsoft.com/office/officeart/2005/8/layout/chevron2"/>
    <dgm:cxn modelId="{C59D3C19-2324-4BDD-9E18-D347D7BB9BAF}" type="presParOf" srcId="{C60C8447-E4C6-452A-8E50-83C8C8AD3793}" destId="{9E9B572A-0D4C-4D40-A5D1-39743F1A6903}" srcOrd="3" destOrd="0" presId="urn:microsoft.com/office/officeart/2005/8/layout/chevron2"/>
    <dgm:cxn modelId="{A1455EC0-905B-4005-92BA-10F6A69BB97A}" type="presParOf" srcId="{C60C8447-E4C6-452A-8E50-83C8C8AD3793}" destId="{EEB6712C-20A6-4A35-A562-8A32795E8C41}" srcOrd="4" destOrd="0" presId="urn:microsoft.com/office/officeart/2005/8/layout/chevron2"/>
    <dgm:cxn modelId="{6E0B8DCD-65E0-4FEE-8F99-7C1FEF439E88}" type="presParOf" srcId="{EEB6712C-20A6-4A35-A562-8A32795E8C41}" destId="{2C7F152D-986C-4C49-86C1-0337EA33380A}" srcOrd="0" destOrd="0" presId="urn:microsoft.com/office/officeart/2005/8/layout/chevron2"/>
    <dgm:cxn modelId="{E534D6EA-7893-4936-8C0F-D8758C561DA9}" type="presParOf" srcId="{EEB6712C-20A6-4A35-A562-8A32795E8C41}" destId="{5ECDD13C-719A-4353-BE96-25CC1E29483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D68946-B349-46E6-B4E5-73118499F4E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8046E1-D678-414B-8559-476575FEC078}">
      <dgm:prSet phldrT="[Текст]"/>
      <dgm:spPr/>
      <dgm:t>
        <a:bodyPr/>
        <a:lstStyle/>
        <a:p>
          <a:r>
            <a:rPr lang="ru-RU" dirty="0" smtClean="0"/>
            <a:t>Уменьшение объема фактических знаний</a:t>
          </a:r>
          <a:endParaRPr lang="ru-RU" dirty="0"/>
        </a:p>
      </dgm:t>
    </dgm:pt>
    <dgm:pt modelId="{A2CC44C4-E07F-4AB5-ACE2-1A6CC13B2E11}" type="parTrans" cxnId="{E1BC3A6D-85A6-499B-BC43-DF4CCAF69FB7}">
      <dgm:prSet/>
      <dgm:spPr/>
      <dgm:t>
        <a:bodyPr/>
        <a:lstStyle/>
        <a:p>
          <a:endParaRPr lang="ru-RU"/>
        </a:p>
      </dgm:t>
    </dgm:pt>
    <dgm:pt modelId="{2044B590-2090-4F19-A0BB-775782C2075B}" type="sibTrans" cxnId="{E1BC3A6D-85A6-499B-BC43-DF4CCAF69FB7}">
      <dgm:prSet/>
      <dgm:spPr/>
      <dgm:t>
        <a:bodyPr/>
        <a:lstStyle/>
        <a:p>
          <a:endParaRPr lang="ru-RU"/>
        </a:p>
      </dgm:t>
    </dgm:pt>
    <dgm:pt modelId="{D5ACE4B5-1F82-4A2D-8AFF-71047D144F8A}">
      <dgm:prSet phldrT="[Текст]"/>
      <dgm:spPr/>
      <dgm:t>
        <a:bodyPr/>
        <a:lstStyle/>
        <a:p>
          <a:r>
            <a:rPr lang="ru-RU" dirty="0" smtClean="0"/>
            <a:t>Отработка имеющихся знаний</a:t>
          </a:r>
          <a:endParaRPr lang="ru-RU" dirty="0"/>
        </a:p>
      </dgm:t>
    </dgm:pt>
    <dgm:pt modelId="{5BBDAECA-A81C-42D2-BEAB-B0DEBED80071}" type="parTrans" cxnId="{9F1EF654-DAC6-480D-ABFC-2C125CD57747}">
      <dgm:prSet/>
      <dgm:spPr/>
      <dgm:t>
        <a:bodyPr/>
        <a:lstStyle/>
        <a:p>
          <a:endParaRPr lang="ru-RU"/>
        </a:p>
      </dgm:t>
    </dgm:pt>
    <dgm:pt modelId="{1C845FA4-94AD-43DF-9A1C-CE7878E98D6F}" type="sibTrans" cxnId="{9F1EF654-DAC6-480D-ABFC-2C125CD57747}">
      <dgm:prSet/>
      <dgm:spPr/>
      <dgm:t>
        <a:bodyPr/>
        <a:lstStyle/>
        <a:p>
          <a:endParaRPr lang="ru-RU"/>
        </a:p>
      </dgm:t>
    </dgm:pt>
    <dgm:pt modelId="{258197EB-1328-4D5A-8ED8-CDD4D87FFAE8}">
      <dgm:prSet phldrT="[Текст]"/>
      <dgm:spPr/>
      <dgm:t>
        <a:bodyPr/>
        <a:lstStyle/>
        <a:p>
          <a:r>
            <a:rPr lang="ru-RU" dirty="0" smtClean="0"/>
            <a:t>Формирование умения применять имеющиеся знания</a:t>
          </a:r>
          <a:endParaRPr lang="ru-RU" dirty="0"/>
        </a:p>
      </dgm:t>
    </dgm:pt>
    <dgm:pt modelId="{2C3B7552-5ACB-4174-BF8A-EE248469E9FD}" type="parTrans" cxnId="{6F675302-6BCA-4E2F-9782-B5CF9909B3AB}">
      <dgm:prSet/>
      <dgm:spPr/>
      <dgm:t>
        <a:bodyPr/>
        <a:lstStyle/>
        <a:p>
          <a:endParaRPr lang="ru-RU"/>
        </a:p>
      </dgm:t>
    </dgm:pt>
    <dgm:pt modelId="{2B50C98A-8CDD-481E-8C4A-4C9F636DE4FE}" type="sibTrans" cxnId="{6F675302-6BCA-4E2F-9782-B5CF9909B3AB}">
      <dgm:prSet/>
      <dgm:spPr/>
      <dgm:t>
        <a:bodyPr/>
        <a:lstStyle/>
        <a:p>
          <a:endParaRPr lang="ru-RU"/>
        </a:p>
      </dgm:t>
    </dgm:pt>
    <dgm:pt modelId="{7EC9F9CA-9A1B-4F38-AD7F-FDA11ED79CDD}" type="pres">
      <dgm:prSet presAssocID="{78D68946-B349-46E6-B4E5-73118499F4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13E037-02EF-4963-83CA-39A2E0763883}" type="pres">
      <dgm:prSet presAssocID="{328046E1-D678-414B-8559-476575FEC078}" presName="parentLin" presStyleCnt="0"/>
      <dgm:spPr/>
    </dgm:pt>
    <dgm:pt modelId="{AD984D51-6EDF-4B22-BDF3-6570C17757D6}" type="pres">
      <dgm:prSet presAssocID="{328046E1-D678-414B-8559-476575FEC07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BD62FDE-9BBA-4D8C-999C-66BC15A4EE6A}" type="pres">
      <dgm:prSet presAssocID="{328046E1-D678-414B-8559-476575FEC078}" presName="parentText" presStyleLbl="node1" presStyleIdx="0" presStyleCnt="3" custScaleX="11206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9F6728-BD32-424F-8819-5666CBB75299}" type="pres">
      <dgm:prSet presAssocID="{328046E1-D678-414B-8559-476575FEC078}" presName="negativeSpace" presStyleCnt="0"/>
      <dgm:spPr/>
    </dgm:pt>
    <dgm:pt modelId="{6DEB8B57-D2A2-4659-AD1C-3D56FB2E48E5}" type="pres">
      <dgm:prSet presAssocID="{328046E1-D678-414B-8559-476575FEC078}" presName="childText" presStyleLbl="conFgAcc1" presStyleIdx="0" presStyleCnt="3">
        <dgm:presLayoutVars>
          <dgm:bulletEnabled val="1"/>
        </dgm:presLayoutVars>
      </dgm:prSet>
      <dgm:spPr/>
    </dgm:pt>
    <dgm:pt modelId="{C9A53E2F-C759-4C46-B708-F161060FC1C6}" type="pres">
      <dgm:prSet presAssocID="{2044B590-2090-4F19-A0BB-775782C2075B}" presName="spaceBetweenRectangles" presStyleCnt="0"/>
      <dgm:spPr/>
    </dgm:pt>
    <dgm:pt modelId="{B7D3A779-715F-4398-A206-E053CBEDAB84}" type="pres">
      <dgm:prSet presAssocID="{D5ACE4B5-1F82-4A2D-8AFF-71047D144F8A}" presName="parentLin" presStyleCnt="0"/>
      <dgm:spPr/>
    </dgm:pt>
    <dgm:pt modelId="{F636D8EB-C3A7-42AF-8157-387298D555DD}" type="pres">
      <dgm:prSet presAssocID="{D5ACE4B5-1F82-4A2D-8AFF-71047D144F8A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4DC9D86-0772-4000-AE49-C5BE9689B8CB}" type="pres">
      <dgm:prSet presAssocID="{D5ACE4B5-1F82-4A2D-8AFF-71047D144F8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811EA-A3C6-471A-9DEF-5C13FD8A38B8}" type="pres">
      <dgm:prSet presAssocID="{D5ACE4B5-1F82-4A2D-8AFF-71047D144F8A}" presName="negativeSpace" presStyleCnt="0"/>
      <dgm:spPr/>
    </dgm:pt>
    <dgm:pt modelId="{169452DE-0EE0-4EB3-A0C7-08410B4D25E9}" type="pres">
      <dgm:prSet presAssocID="{D5ACE4B5-1F82-4A2D-8AFF-71047D144F8A}" presName="childText" presStyleLbl="conFgAcc1" presStyleIdx="1" presStyleCnt="3">
        <dgm:presLayoutVars>
          <dgm:bulletEnabled val="1"/>
        </dgm:presLayoutVars>
      </dgm:prSet>
      <dgm:spPr/>
    </dgm:pt>
    <dgm:pt modelId="{052235EF-BF89-411C-9CE0-4F74C3E0F9EC}" type="pres">
      <dgm:prSet presAssocID="{1C845FA4-94AD-43DF-9A1C-CE7878E98D6F}" presName="spaceBetweenRectangles" presStyleCnt="0"/>
      <dgm:spPr/>
    </dgm:pt>
    <dgm:pt modelId="{27728D1E-4E9D-4050-830F-FF221AB6E1D5}" type="pres">
      <dgm:prSet presAssocID="{258197EB-1328-4D5A-8ED8-CDD4D87FFAE8}" presName="parentLin" presStyleCnt="0"/>
      <dgm:spPr/>
    </dgm:pt>
    <dgm:pt modelId="{A6336B19-CB81-4201-939E-44BAB0554B93}" type="pres">
      <dgm:prSet presAssocID="{258197EB-1328-4D5A-8ED8-CDD4D87FFAE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E124CC3-A4A5-4C7A-8D57-B7240D9A7CFA}" type="pres">
      <dgm:prSet presAssocID="{258197EB-1328-4D5A-8ED8-CDD4D87FFAE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14D751-4F34-493F-869A-E94C3880B247}" type="pres">
      <dgm:prSet presAssocID="{258197EB-1328-4D5A-8ED8-CDD4D87FFAE8}" presName="negativeSpace" presStyleCnt="0"/>
      <dgm:spPr/>
    </dgm:pt>
    <dgm:pt modelId="{45333737-BF85-4543-926F-E0F0E7F09BF8}" type="pres">
      <dgm:prSet presAssocID="{258197EB-1328-4D5A-8ED8-CDD4D87FFAE8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ADA8527-C364-4D16-8339-06E7DB6AA274}" type="presOf" srcId="{328046E1-D678-414B-8559-476575FEC078}" destId="{AD984D51-6EDF-4B22-BDF3-6570C17757D6}" srcOrd="0" destOrd="0" presId="urn:microsoft.com/office/officeart/2005/8/layout/list1"/>
    <dgm:cxn modelId="{8F494A37-61F7-4257-9856-71C33415D2C9}" type="presOf" srcId="{258197EB-1328-4D5A-8ED8-CDD4D87FFAE8}" destId="{A6336B19-CB81-4201-939E-44BAB0554B93}" srcOrd="0" destOrd="0" presId="urn:microsoft.com/office/officeart/2005/8/layout/list1"/>
    <dgm:cxn modelId="{A852ED02-09AB-415A-BE82-F71FBAFA9072}" type="presOf" srcId="{78D68946-B349-46E6-B4E5-73118499F4EA}" destId="{7EC9F9CA-9A1B-4F38-AD7F-FDA11ED79CDD}" srcOrd="0" destOrd="0" presId="urn:microsoft.com/office/officeart/2005/8/layout/list1"/>
    <dgm:cxn modelId="{33E1E490-3FF7-4DAD-B039-1B69C9693F33}" type="presOf" srcId="{258197EB-1328-4D5A-8ED8-CDD4D87FFAE8}" destId="{1E124CC3-A4A5-4C7A-8D57-B7240D9A7CFA}" srcOrd="1" destOrd="0" presId="urn:microsoft.com/office/officeart/2005/8/layout/list1"/>
    <dgm:cxn modelId="{5B7F6784-C45C-4318-8D4F-522898B06E7B}" type="presOf" srcId="{D5ACE4B5-1F82-4A2D-8AFF-71047D144F8A}" destId="{F636D8EB-C3A7-42AF-8157-387298D555DD}" srcOrd="0" destOrd="0" presId="urn:microsoft.com/office/officeart/2005/8/layout/list1"/>
    <dgm:cxn modelId="{0E552AE4-10A5-4BCE-AC6D-C06136C95027}" type="presOf" srcId="{D5ACE4B5-1F82-4A2D-8AFF-71047D144F8A}" destId="{44DC9D86-0772-4000-AE49-C5BE9689B8CB}" srcOrd="1" destOrd="0" presId="urn:microsoft.com/office/officeart/2005/8/layout/list1"/>
    <dgm:cxn modelId="{6F675302-6BCA-4E2F-9782-B5CF9909B3AB}" srcId="{78D68946-B349-46E6-B4E5-73118499F4EA}" destId="{258197EB-1328-4D5A-8ED8-CDD4D87FFAE8}" srcOrd="2" destOrd="0" parTransId="{2C3B7552-5ACB-4174-BF8A-EE248469E9FD}" sibTransId="{2B50C98A-8CDD-481E-8C4A-4C9F636DE4FE}"/>
    <dgm:cxn modelId="{9F1EF654-DAC6-480D-ABFC-2C125CD57747}" srcId="{78D68946-B349-46E6-B4E5-73118499F4EA}" destId="{D5ACE4B5-1F82-4A2D-8AFF-71047D144F8A}" srcOrd="1" destOrd="0" parTransId="{5BBDAECA-A81C-42D2-BEAB-B0DEBED80071}" sibTransId="{1C845FA4-94AD-43DF-9A1C-CE7878E98D6F}"/>
    <dgm:cxn modelId="{E1BC3A6D-85A6-499B-BC43-DF4CCAF69FB7}" srcId="{78D68946-B349-46E6-B4E5-73118499F4EA}" destId="{328046E1-D678-414B-8559-476575FEC078}" srcOrd="0" destOrd="0" parTransId="{A2CC44C4-E07F-4AB5-ACE2-1A6CC13B2E11}" sibTransId="{2044B590-2090-4F19-A0BB-775782C2075B}"/>
    <dgm:cxn modelId="{FBF908DF-9FF1-4112-9393-FEF0D51E7EAD}" type="presOf" srcId="{328046E1-D678-414B-8559-476575FEC078}" destId="{CBD62FDE-9BBA-4D8C-999C-66BC15A4EE6A}" srcOrd="1" destOrd="0" presId="urn:microsoft.com/office/officeart/2005/8/layout/list1"/>
    <dgm:cxn modelId="{A469BCFF-534A-456D-B7A7-4D881D1F9BFA}" type="presParOf" srcId="{7EC9F9CA-9A1B-4F38-AD7F-FDA11ED79CDD}" destId="{5213E037-02EF-4963-83CA-39A2E0763883}" srcOrd="0" destOrd="0" presId="urn:microsoft.com/office/officeart/2005/8/layout/list1"/>
    <dgm:cxn modelId="{E932BD5E-010E-4EEA-A9A5-63CA6FE89D54}" type="presParOf" srcId="{5213E037-02EF-4963-83CA-39A2E0763883}" destId="{AD984D51-6EDF-4B22-BDF3-6570C17757D6}" srcOrd="0" destOrd="0" presId="urn:microsoft.com/office/officeart/2005/8/layout/list1"/>
    <dgm:cxn modelId="{9D1E4741-C773-4612-847C-87E5AD54A84B}" type="presParOf" srcId="{5213E037-02EF-4963-83CA-39A2E0763883}" destId="{CBD62FDE-9BBA-4D8C-999C-66BC15A4EE6A}" srcOrd="1" destOrd="0" presId="urn:microsoft.com/office/officeart/2005/8/layout/list1"/>
    <dgm:cxn modelId="{7096DB65-FEE4-4900-9A30-DEEEE38F71B3}" type="presParOf" srcId="{7EC9F9CA-9A1B-4F38-AD7F-FDA11ED79CDD}" destId="{339F6728-BD32-424F-8819-5666CBB75299}" srcOrd="1" destOrd="0" presId="urn:microsoft.com/office/officeart/2005/8/layout/list1"/>
    <dgm:cxn modelId="{102595E8-91B4-4FC8-A9FF-EA6F365390EB}" type="presParOf" srcId="{7EC9F9CA-9A1B-4F38-AD7F-FDA11ED79CDD}" destId="{6DEB8B57-D2A2-4659-AD1C-3D56FB2E48E5}" srcOrd="2" destOrd="0" presId="urn:microsoft.com/office/officeart/2005/8/layout/list1"/>
    <dgm:cxn modelId="{FFDFB68B-60DC-4528-A8EC-524CD1A39C28}" type="presParOf" srcId="{7EC9F9CA-9A1B-4F38-AD7F-FDA11ED79CDD}" destId="{C9A53E2F-C759-4C46-B708-F161060FC1C6}" srcOrd="3" destOrd="0" presId="urn:microsoft.com/office/officeart/2005/8/layout/list1"/>
    <dgm:cxn modelId="{3BA4CD04-A4E7-4655-92DF-744D44843BA3}" type="presParOf" srcId="{7EC9F9CA-9A1B-4F38-AD7F-FDA11ED79CDD}" destId="{B7D3A779-715F-4398-A206-E053CBEDAB84}" srcOrd="4" destOrd="0" presId="urn:microsoft.com/office/officeart/2005/8/layout/list1"/>
    <dgm:cxn modelId="{2BAE15BD-76AF-4CA5-9C10-2E6172199656}" type="presParOf" srcId="{B7D3A779-715F-4398-A206-E053CBEDAB84}" destId="{F636D8EB-C3A7-42AF-8157-387298D555DD}" srcOrd="0" destOrd="0" presId="urn:microsoft.com/office/officeart/2005/8/layout/list1"/>
    <dgm:cxn modelId="{3AA2893F-44F1-4ECE-BF66-E30F7B59CC82}" type="presParOf" srcId="{B7D3A779-715F-4398-A206-E053CBEDAB84}" destId="{44DC9D86-0772-4000-AE49-C5BE9689B8CB}" srcOrd="1" destOrd="0" presId="urn:microsoft.com/office/officeart/2005/8/layout/list1"/>
    <dgm:cxn modelId="{A8BE1CCC-CFD1-47E4-ABF7-54EE60816F89}" type="presParOf" srcId="{7EC9F9CA-9A1B-4F38-AD7F-FDA11ED79CDD}" destId="{4B3811EA-A3C6-471A-9DEF-5C13FD8A38B8}" srcOrd="5" destOrd="0" presId="urn:microsoft.com/office/officeart/2005/8/layout/list1"/>
    <dgm:cxn modelId="{91561E59-CA16-49D3-A18C-545A8DC8377E}" type="presParOf" srcId="{7EC9F9CA-9A1B-4F38-AD7F-FDA11ED79CDD}" destId="{169452DE-0EE0-4EB3-A0C7-08410B4D25E9}" srcOrd="6" destOrd="0" presId="urn:microsoft.com/office/officeart/2005/8/layout/list1"/>
    <dgm:cxn modelId="{91CF34FB-7036-4B8D-AE05-5F8BE1E0C529}" type="presParOf" srcId="{7EC9F9CA-9A1B-4F38-AD7F-FDA11ED79CDD}" destId="{052235EF-BF89-411C-9CE0-4F74C3E0F9EC}" srcOrd="7" destOrd="0" presId="urn:microsoft.com/office/officeart/2005/8/layout/list1"/>
    <dgm:cxn modelId="{1EBF329D-38A7-4EB6-9AA4-1748585387C4}" type="presParOf" srcId="{7EC9F9CA-9A1B-4F38-AD7F-FDA11ED79CDD}" destId="{27728D1E-4E9D-4050-830F-FF221AB6E1D5}" srcOrd="8" destOrd="0" presId="urn:microsoft.com/office/officeart/2005/8/layout/list1"/>
    <dgm:cxn modelId="{D94852DB-6F8F-47C8-98A1-D588AB9B0A81}" type="presParOf" srcId="{27728D1E-4E9D-4050-830F-FF221AB6E1D5}" destId="{A6336B19-CB81-4201-939E-44BAB0554B93}" srcOrd="0" destOrd="0" presId="urn:microsoft.com/office/officeart/2005/8/layout/list1"/>
    <dgm:cxn modelId="{99A53A20-CFBF-4D9E-9466-E5094C2DDBE5}" type="presParOf" srcId="{27728D1E-4E9D-4050-830F-FF221AB6E1D5}" destId="{1E124CC3-A4A5-4C7A-8D57-B7240D9A7CFA}" srcOrd="1" destOrd="0" presId="urn:microsoft.com/office/officeart/2005/8/layout/list1"/>
    <dgm:cxn modelId="{63767829-8EEE-482B-A22A-95A5D62FC730}" type="presParOf" srcId="{7EC9F9CA-9A1B-4F38-AD7F-FDA11ED79CDD}" destId="{5D14D751-4F34-493F-869A-E94C3880B247}" srcOrd="9" destOrd="0" presId="urn:microsoft.com/office/officeart/2005/8/layout/list1"/>
    <dgm:cxn modelId="{20DDBCF3-B920-46A7-941B-042E117D36F6}" type="presParOf" srcId="{7EC9F9CA-9A1B-4F38-AD7F-FDA11ED79CDD}" destId="{45333737-BF85-4543-926F-E0F0E7F09BF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D4AC09-685F-491D-80DD-861AEF7AA06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AD411D-FBC9-43BD-906B-C8FDE8AA9163}">
      <dgm:prSet phldrT="[Текст]"/>
      <dgm:spPr/>
      <dgm:t>
        <a:bodyPr/>
        <a:lstStyle/>
        <a:p>
          <a:r>
            <a:rPr lang="ru-RU" dirty="0" smtClean="0"/>
            <a:t>Зачеты</a:t>
          </a:r>
          <a:endParaRPr lang="ru-RU" dirty="0"/>
        </a:p>
      </dgm:t>
    </dgm:pt>
    <dgm:pt modelId="{CA171286-8F60-4ACE-B9D2-97CFB561C5D6}" type="parTrans" cxnId="{FFBA63A3-0BE3-4FAD-8A4F-B9C7119AD0CA}">
      <dgm:prSet/>
      <dgm:spPr/>
      <dgm:t>
        <a:bodyPr/>
        <a:lstStyle/>
        <a:p>
          <a:endParaRPr lang="ru-RU"/>
        </a:p>
      </dgm:t>
    </dgm:pt>
    <dgm:pt modelId="{9DBF0675-6A7A-4D21-B110-A8C56E1D9174}" type="sibTrans" cxnId="{FFBA63A3-0BE3-4FAD-8A4F-B9C7119AD0CA}">
      <dgm:prSet/>
      <dgm:spPr/>
      <dgm:t>
        <a:bodyPr/>
        <a:lstStyle/>
        <a:p>
          <a:endParaRPr lang="ru-RU"/>
        </a:p>
      </dgm:t>
    </dgm:pt>
    <dgm:pt modelId="{9D6F9971-0B26-4F52-8CD0-90674184408F}">
      <dgm:prSet phldrT="[Текст]"/>
      <dgm:spPr/>
      <dgm:t>
        <a:bodyPr/>
        <a:lstStyle/>
        <a:p>
          <a:r>
            <a:rPr lang="ru-RU" dirty="0" smtClean="0"/>
            <a:t>Семинары</a:t>
          </a:r>
          <a:endParaRPr lang="ru-RU" dirty="0"/>
        </a:p>
      </dgm:t>
    </dgm:pt>
    <dgm:pt modelId="{CB9F86B7-38AA-40E5-ABB6-076612695702}" type="parTrans" cxnId="{9C9F99FC-7457-4212-B53A-F1E1CAA5699D}">
      <dgm:prSet/>
      <dgm:spPr/>
      <dgm:t>
        <a:bodyPr/>
        <a:lstStyle/>
        <a:p>
          <a:endParaRPr lang="ru-RU"/>
        </a:p>
      </dgm:t>
    </dgm:pt>
    <dgm:pt modelId="{9F9078D3-A8B8-4366-9EBE-2F52539BD416}" type="sibTrans" cxnId="{9C9F99FC-7457-4212-B53A-F1E1CAA5699D}">
      <dgm:prSet/>
      <dgm:spPr/>
      <dgm:t>
        <a:bodyPr/>
        <a:lstStyle/>
        <a:p>
          <a:endParaRPr lang="ru-RU"/>
        </a:p>
      </dgm:t>
    </dgm:pt>
    <dgm:pt modelId="{A7F4E9C8-A939-49F9-9CAE-021BC8EEFBED}">
      <dgm:prSet phldrT="[Текст]"/>
      <dgm:spPr/>
      <dgm:t>
        <a:bodyPr/>
        <a:lstStyle/>
        <a:p>
          <a:r>
            <a:rPr lang="ru-RU" dirty="0" smtClean="0"/>
            <a:t>Круглый стол</a:t>
          </a:r>
          <a:endParaRPr lang="ru-RU" dirty="0"/>
        </a:p>
      </dgm:t>
    </dgm:pt>
    <dgm:pt modelId="{690F287D-4EEE-4FBC-A590-89445ABA5C28}" type="parTrans" cxnId="{01DA7977-9990-423F-839E-3EC965E296B0}">
      <dgm:prSet/>
      <dgm:spPr/>
      <dgm:t>
        <a:bodyPr/>
        <a:lstStyle/>
        <a:p>
          <a:endParaRPr lang="ru-RU"/>
        </a:p>
      </dgm:t>
    </dgm:pt>
    <dgm:pt modelId="{252D9099-94DA-4F69-8246-96DFEEA99D1F}" type="sibTrans" cxnId="{01DA7977-9990-423F-839E-3EC965E296B0}">
      <dgm:prSet/>
      <dgm:spPr/>
      <dgm:t>
        <a:bodyPr/>
        <a:lstStyle/>
        <a:p>
          <a:endParaRPr lang="ru-RU"/>
        </a:p>
      </dgm:t>
    </dgm:pt>
    <dgm:pt modelId="{97A7419E-1277-46DD-A396-DBD4CB8269D5}">
      <dgm:prSet phldrT="[Текст]"/>
      <dgm:spPr/>
      <dgm:t>
        <a:bodyPr/>
        <a:lstStyle/>
        <a:p>
          <a:r>
            <a:rPr lang="ru-RU" dirty="0" smtClean="0"/>
            <a:t>Лабораторные и </a:t>
          </a:r>
        </a:p>
        <a:p>
          <a:r>
            <a:rPr lang="ru-RU" dirty="0" smtClean="0"/>
            <a:t>практические</a:t>
          </a:r>
          <a:endParaRPr lang="ru-RU" dirty="0"/>
        </a:p>
      </dgm:t>
    </dgm:pt>
    <dgm:pt modelId="{F839DF3B-1C18-4BDC-904A-FA9FA08C8665}" type="parTrans" cxnId="{D80E20F3-8E11-404D-853B-FD4879D79368}">
      <dgm:prSet/>
      <dgm:spPr/>
      <dgm:t>
        <a:bodyPr/>
        <a:lstStyle/>
        <a:p>
          <a:endParaRPr lang="ru-RU"/>
        </a:p>
      </dgm:t>
    </dgm:pt>
    <dgm:pt modelId="{C5CD4420-F0D3-41C8-9269-B5280DBC7488}" type="sibTrans" cxnId="{D80E20F3-8E11-404D-853B-FD4879D79368}">
      <dgm:prSet/>
      <dgm:spPr/>
      <dgm:t>
        <a:bodyPr/>
        <a:lstStyle/>
        <a:p>
          <a:endParaRPr lang="ru-RU"/>
        </a:p>
      </dgm:t>
    </dgm:pt>
    <dgm:pt modelId="{5996C99E-7387-4CAF-AE7A-AE2F1CB512AA}">
      <dgm:prSet phldrT="[Текст]"/>
      <dgm:spPr/>
      <dgm:t>
        <a:bodyPr/>
        <a:lstStyle/>
        <a:p>
          <a:r>
            <a:rPr lang="ru-RU" dirty="0" smtClean="0"/>
            <a:t>Экскурсии</a:t>
          </a:r>
          <a:endParaRPr lang="ru-RU" dirty="0"/>
        </a:p>
      </dgm:t>
    </dgm:pt>
    <dgm:pt modelId="{28BF29A2-00FF-4789-AB80-F8FFE9DFF36C}" type="parTrans" cxnId="{096D1E5E-8CD8-4C86-B7F8-364C41B28C6D}">
      <dgm:prSet/>
      <dgm:spPr/>
      <dgm:t>
        <a:bodyPr/>
        <a:lstStyle/>
        <a:p>
          <a:endParaRPr lang="ru-RU"/>
        </a:p>
      </dgm:t>
    </dgm:pt>
    <dgm:pt modelId="{93BCF77B-BA52-470D-87A5-1CD5D5E544C3}" type="sibTrans" cxnId="{096D1E5E-8CD8-4C86-B7F8-364C41B28C6D}">
      <dgm:prSet/>
      <dgm:spPr/>
      <dgm:t>
        <a:bodyPr/>
        <a:lstStyle/>
        <a:p>
          <a:endParaRPr lang="ru-RU"/>
        </a:p>
      </dgm:t>
    </dgm:pt>
    <dgm:pt modelId="{FBE58317-7EC8-4EB4-9095-793DD02DBEF0}" type="pres">
      <dgm:prSet presAssocID="{8BD4AC09-685F-491D-80DD-861AEF7AA06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81D9E1-9783-4D60-BB48-B7E40D90906A}" type="pres">
      <dgm:prSet presAssocID="{5EAD411D-FBC9-43BD-906B-C8FDE8AA916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B57B8-ECEC-4445-962E-75DEA97B0189}" type="pres">
      <dgm:prSet presAssocID="{9DBF0675-6A7A-4D21-B110-A8C56E1D9174}" presName="sibTrans" presStyleCnt="0"/>
      <dgm:spPr/>
    </dgm:pt>
    <dgm:pt modelId="{2DB62EA6-640C-430D-9CFB-636E4ABF838D}" type="pres">
      <dgm:prSet presAssocID="{9D6F9971-0B26-4F52-8CD0-90674184408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9B27B-6792-451E-859A-ABB3AE517D80}" type="pres">
      <dgm:prSet presAssocID="{9F9078D3-A8B8-4366-9EBE-2F52539BD416}" presName="sibTrans" presStyleCnt="0"/>
      <dgm:spPr/>
    </dgm:pt>
    <dgm:pt modelId="{CC58E31B-AE47-439D-8829-3F81646474AC}" type="pres">
      <dgm:prSet presAssocID="{A7F4E9C8-A939-49F9-9CAE-021BC8EEFB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1C7E4-36F2-4333-B6B3-322B598DBB3A}" type="pres">
      <dgm:prSet presAssocID="{252D9099-94DA-4F69-8246-96DFEEA99D1F}" presName="sibTrans" presStyleCnt="0"/>
      <dgm:spPr/>
    </dgm:pt>
    <dgm:pt modelId="{C376596C-366C-464B-9196-B325D7CFC0AC}" type="pres">
      <dgm:prSet presAssocID="{97A7419E-1277-46DD-A396-DBD4CB8269D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2BDEA1-FBFE-4139-9F82-6A9ED931F80C}" type="pres">
      <dgm:prSet presAssocID="{C5CD4420-F0D3-41C8-9269-B5280DBC7488}" presName="sibTrans" presStyleCnt="0"/>
      <dgm:spPr/>
    </dgm:pt>
    <dgm:pt modelId="{1997D7EE-3BDF-41C2-AAE7-CEA566782E1B}" type="pres">
      <dgm:prSet presAssocID="{5996C99E-7387-4CAF-AE7A-AE2F1CB512A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BA63A3-0BE3-4FAD-8A4F-B9C7119AD0CA}" srcId="{8BD4AC09-685F-491D-80DD-861AEF7AA062}" destId="{5EAD411D-FBC9-43BD-906B-C8FDE8AA9163}" srcOrd="0" destOrd="0" parTransId="{CA171286-8F60-4ACE-B9D2-97CFB561C5D6}" sibTransId="{9DBF0675-6A7A-4D21-B110-A8C56E1D9174}"/>
    <dgm:cxn modelId="{FCA99E20-301E-48A5-9541-D7D5CA617368}" type="presOf" srcId="{A7F4E9C8-A939-49F9-9CAE-021BC8EEFBED}" destId="{CC58E31B-AE47-439D-8829-3F81646474AC}" srcOrd="0" destOrd="0" presId="urn:microsoft.com/office/officeart/2005/8/layout/default"/>
    <dgm:cxn modelId="{01DA7977-9990-423F-839E-3EC965E296B0}" srcId="{8BD4AC09-685F-491D-80DD-861AEF7AA062}" destId="{A7F4E9C8-A939-49F9-9CAE-021BC8EEFBED}" srcOrd="2" destOrd="0" parTransId="{690F287D-4EEE-4FBC-A590-89445ABA5C28}" sibTransId="{252D9099-94DA-4F69-8246-96DFEEA99D1F}"/>
    <dgm:cxn modelId="{114B301D-0252-4623-930F-E6410540AF38}" type="presOf" srcId="{5EAD411D-FBC9-43BD-906B-C8FDE8AA9163}" destId="{EE81D9E1-9783-4D60-BB48-B7E40D90906A}" srcOrd="0" destOrd="0" presId="urn:microsoft.com/office/officeart/2005/8/layout/default"/>
    <dgm:cxn modelId="{096D1E5E-8CD8-4C86-B7F8-364C41B28C6D}" srcId="{8BD4AC09-685F-491D-80DD-861AEF7AA062}" destId="{5996C99E-7387-4CAF-AE7A-AE2F1CB512AA}" srcOrd="4" destOrd="0" parTransId="{28BF29A2-00FF-4789-AB80-F8FFE9DFF36C}" sibTransId="{93BCF77B-BA52-470D-87A5-1CD5D5E544C3}"/>
    <dgm:cxn modelId="{D80E20F3-8E11-404D-853B-FD4879D79368}" srcId="{8BD4AC09-685F-491D-80DD-861AEF7AA062}" destId="{97A7419E-1277-46DD-A396-DBD4CB8269D5}" srcOrd="3" destOrd="0" parTransId="{F839DF3B-1C18-4BDC-904A-FA9FA08C8665}" sibTransId="{C5CD4420-F0D3-41C8-9269-B5280DBC7488}"/>
    <dgm:cxn modelId="{8A71B354-E9D1-474A-A1AC-9687BE64A2DF}" type="presOf" srcId="{97A7419E-1277-46DD-A396-DBD4CB8269D5}" destId="{C376596C-366C-464B-9196-B325D7CFC0AC}" srcOrd="0" destOrd="0" presId="urn:microsoft.com/office/officeart/2005/8/layout/default"/>
    <dgm:cxn modelId="{9C9F99FC-7457-4212-B53A-F1E1CAA5699D}" srcId="{8BD4AC09-685F-491D-80DD-861AEF7AA062}" destId="{9D6F9971-0B26-4F52-8CD0-90674184408F}" srcOrd="1" destOrd="0" parTransId="{CB9F86B7-38AA-40E5-ABB6-076612695702}" sibTransId="{9F9078D3-A8B8-4366-9EBE-2F52539BD416}"/>
    <dgm:cxn modelId="{5831CCAC-78EA-43CF-961A-4E7D4246075D}" type="presOf" srcId="{9D6F9971-0B26-4F52-8CD0-90674184408F}" destId="{2DB62EA6-640C-430D-9CFB-636E4ABF838D}" srcOrd="0" destOrd="0" presId="urn:microsoft.com/office/officeart/2005/8/layout/default"/>
    <dgm:cxn modelId="{B23FBAF4-2CEE-4753-9834-A7824AED5E8E}" type="presOf" srcId="{8BD4AC09-685F-491D-80DD-861AEF7AA062}" destId="{FBE58317-7EC8-4EB4-9095-793DD02DBEF0}" srcOrd="0" destOrd="0" presId="urn:microsoft.com/office/officeart/2005/8/layout/default"/>
    <dgm:cxn modelId="{EE17A31B-12BE-4074-958F-8E2EF9148D9F}" type="presOf" srcId="{5996C99E-7387-4CAF-AE7A-AE2F1CB512AA}" destId="{1997D7EE-3BDF-41C2-AAE7-CEA566782E1B}" srcOrd="0" destOrd="0" presId="urn:microsoft.com/office/officeart/2005/8/layout/default"/>
    <dgm:cxn modelId="{00971CAC-8038-4BD5-B535-22CEF31C706A}" type="presParOf" srcId="{FBE58317-7EC8-4EB4-9095-793DD02DBEF0}" destId="{EE81D9E1-9783-4D60-BB48-B7E40D90906A}" srcOrd="0" destOrd="0" presId="urn:microsoft.com/office/officeart/2005/8/layout/default"/>
    <dgm:cxn modelId="{AD39FF0A-009A-4DD2-A7A2-5ED08590640B}" type="presParOf" srcId="{FBE58317-7EC8-4EB4-9095-793DD02DBEF0}" destId="{54AB57B8-ECEC-4445-962E-75DEA97B0189}" srcOrd="1" destOrd="0" presId="urn:microsoft.com/office/officeart/2005/8/layout/default"/>
    <dgm:cxn modelId="{CD218D93-9F03-48A4-932C-FCFE21A5E564}" type="presParOf" srcId="{FBE58317-7EC8-4EB4-9095-793DD02DBEF0}" destId="{2DB62EA6-640C-430D-9CFB-636E4ABF838D}" srcOrd="2" destOrd="0" presId="urn:microsoft.com/office/officeart/2005/8/layout/default"/>
    <dgm:cxn modelId="{9CBBE45A-159C-4EDC-9C86-492D521A010E}" type="presParOf" srcId="{FBE58317-7EC8-4EB4-9095-793DD02DBEF0}" destId="{06F9B27B-6792-451E-859A-ABB3AE517D80}" srcOrd="3" destOrd="0" presId="urn:microsoft.com/office/officeart/2005/8/layout/default"/>
    <dgm:cxn modelId="{38B4778D-F13C-4229-B644-4C5347D5FBF1}" type="presParOf" srcId="{FBE58317-7EC8-4EB4-9095-793DD02DBEF0}" destId="{CC58E31B-AE47-439D-8829-3F81646474AC}" srcOrd="4" destOrd="0" presId="urn:microsoft.com/office/officeart/2005/8/layout/default"/>
    <dgm:cxn modelId="{967FF79C-4C57-40F3-8103-029AF6E0BC31}" type="presParOf" srcId="{FBE58317-7EC8-4EB4-9095-793DD02DBEF0}" destId="{B9E1C7E4-36F2-4333-B6B3-322B598DBB3A}" srcOrd="5" destOrd="0" presId="urn:microsoft.com/office/officeart/2005/8/layout/default"/>
    <dgm:cxn modelId="{3E6B7E3C-4B64-4C6F-A4A7-D4E4817A4339}" type="presParOf" srcId="{FBE58317-7EC8-4EB4-9095-793DD02DBEF0}" destId="{C376596C-366C-464B-9196-B325D7CFC0AC}" srcOrd="6" destOrd="0" presId="urn:microsoft.com/office/officeart/2005/8/layout/default"/>
    <dgm:cxn modelId="{36C3E0EB-0F18-4E26-8E1A-4099C4F3B997}" type="presParOf" srcId="{FBE58317-7EC8-4EB4-9095-793DD02DBEF0}" destId="{312BDEA1-FBFE-4139-9F82-6A9ED931F80C}" srcOrd="7" destOrd="0" presId="urn:microsoft.com/office/officeart/2005/8/layout/default"/>
    <dgm:cxn modelId="{55EECAF3-6646-4EBA-B8FA-B9E5F9357BD9}" type="presParOf" srcId="{FBE58317-7EC8-4EB4-9095-793DD02DBEF0}" destId="{1997D7EE-3BDF-41C2-AAE7-CEA566782E1B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B55F53-0D97-4050-A401-E2F50429A1FC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337462-0CE0-4778-BA19-31F78B0FC105}">
      <dgm:prSet phldrT="[Текст]"/>
      <dgm:spPr/>
      <dgm:t>
        <a:bodyPr/>
        <a:lstStyle/>
        <a:p>
          <a:r>
            <a:rPr lang="ru-RU" dirty="0" smtClean="0"/>
            <a:t>Призеры и победители муниципального этапа </a:t>
          </a:r>
          <a:r>
            <a:rPr lang="ru-RU" dirty="0" err="1" smtClean="0"/>
            <a:t>ВсОШ</a:t>
          </a:r>
          <a:endParaRPr lang="ru-RU" dirty="0"/>
        </a:p>
      </dgm:t>
    </dgm:pt>
    <dgm:pt modelId="{3535E931-FCB2-4A31-83B8-8D2A4820B2ED}" type="parTrans" cxnId="{3E493245-E9F4-4ED6-B202-150664ED9584}">
      <dgm:prSet/>
      <dgm:spPr/>
      <dgm:t>
        <a:bodyPr/>
        <a:lstStyle/>
        <a:p>
          <a:endParaRPr lang="ru-RU"/>
        </a:p>
      </dgm:t>
    </dgm:pt>
    <dgm:pt modelId="{F5F360DA-250E-4897-824D-1AD76EBDBECA}" type="sibTrans" cxnId="{3E493245-E9F4-4ED6-B202-150664ED9584}">
      <dgm:prSet/>
      <dgm:spPr/>
      <dgm:t>
        <a:bodyPr/>
        <a:lstStyle/>
        <a:p>
          <a:endParaRPr lang="ru-RU"/>
        </a:p>
      </dgm:t>
    </dgm:pt>
    <dgm:pt modelId="{9A340E40-41E3-4B6A-905F-ABEC50758735}">
      <dgm:prSet phldrT="[Текст]"/>
      <dgm:spPr/>
      <dgm:t>
        <a:bodyPr/>
        <a:lstStyle/>
        <a:p>
          <a:r>
            <a:rPr lang="ru-RU" dirty="0" smtClean="0"/>
            <a:t>Участники регионального этапа </a:t>
          </a:r>
          <a:r>
            <a:rPr lang="ru-RU" dirty="0" err="1" smtClean="0"/>
            <a:t>ВсОШ</a:t>
          </a:r>
          <a:endParaRPr lang="ru-RU" dirty="0"/>
        </a:p>
      </dgm:t>
    </dgm:pt>
    <dgm:pt modelId="{121F1F7D-218C-4221-AEEB-8728BCE607DF}" type="parTrans" cxnId="{7C948501-CDE7-421F-88CB-F0029FEBA7AE}">
      <dgm:prSet/>
      <dgm:spPr/>
      <dgm:t>
        <a:bodyPr/>
        <a:lstStyle/>
        <a:p>
          <a:endParaRPr lang="ru-RU"/>
        </a:p>
      </dgm:t>
    </dgm:pt>
    <dgm:pt modelId="{E9AE56F5-CC4D-4BD4-9BC3-2D249B9FBF18}" type="sibTrans" cxnId="{7C948501-CDE7-421F-88CB-F0029FEBA7AE}">
      <dgm:prSet/>
      <dgm:spPr/>
      <dgm:t>
        <a:bodyPr/>
        <a:lstStyle/>
        <a:p>
          <a:endParaRPr lang="ru-RU"/>
        </a:p>
      </dgm:t>
    </dgm:pt>
    <dgm:pt modelId="{FD7BBD0C-4587-4510-A75B-58D50A734723}">
      <dgm:prSet phldrT="[Текст]"/>
      <dgm:spPr/>
      <dgm:t>
        <a:bodyPr/>
        <a:lstStyle/>
        <a:p>
          <a:r>
            <a:rPr lang="ru-RU" dirty="0" smtClean="0"/>
            <a:t>Призеры и победители научно-практических конференций муниципального и регионального уровня </a:t>
          </a:r>
          <a:endParaRPr lang="ru-RU" dirty="0"/>
        </a:p>
      </dgm:t>
    </dgm:pt>
    <dgm:pt modelId="{D328331B-5824-4417-894D-951DAD1FB3C7}" type="parTrans" cxnId="{93ADBFD6-873B-4466-A217-B04ADCC66237}">
      <dgm:prSet/>
      <dgm:spPr/>
      <dgm:t>
        <a:bodyPr/>
        <a:lstStyle/>
        <a:p>
          <a:endParaRPr lang="ru-RU"/>
        </a:p>
      </dgm:t>
    </dgm:pt>
    <dgm:pt modelId="{F4854DB7-1561-406A-9260-B9C92395ED90}" type="sibTrans" cxnId="{93ADBFD6-873B-4466-A217-B04ADCC66237}">
      <dgm:prSet/>
      <dgm:spPr/>
      <dgm:t>
        <a:bodyPr/>
        <a:lstStyle/>
        <a:p>
          <a:endParaRPr lang="ru-RU"/>
        </a:p>
      </dgm:t>
    </dgm:pt>
    <dgm:pt modelId="{479E9967-59D3-467B-9481-0A6A090161BA}">
      <dgm:prSet phldrT="[Текст]"/>
      <dgm:spPr/>
      <dgm:t>
        <a:bodyPr/>
        <a:lstStyle/>
        <a:p>
          <a:r>
            <a:rPr lang="ru-RU" dirty="0" smtClean="0"/>
            <a:t>70+ на ЕГЭ</a:t>
          </a:r>
          <a:endParaRPr lang="ru-RU" dirty="0"/>
        </a:p>
      </dgm:t>
    </dgm:pt>
    <dgm:pt modelId="{FF3D06E0-2ADE-4A89-BC35-C176EDBC369F}" type="sibTrans" cxnId="{939C0684-D8A8-40FA-ADA9-DCBBA2F16175}">
      <dgm:prSet/>
      <dgm:spPr/>
      <dgm:t>
        <a:bodyPr/>
        <a:lstStyle/>
        <a:p>
          <a:endParaRPr lang="ru-RU"/>
        </a:p>
      </dgm:t>
    </dgm:pt>
    <dgm:pt modelId="{30250014-0676-4E28-BDD3-BF561B0C0528}" type="parTrans" cxnId="{939C0684-D8A8-40FA-ADA9-DCBBA2F16175}">
      <dgm:prSet/>
      <dgm:spPr/>
      <dgm:t>
        <a:bodyPr/>
        <a:lstStyle/>
        <a:p>
          <a:endParaRPr lang="ru-RU"/>
        </a:p>
      </dgm:t>
    </dgm:pt>
    <dgm:pt modelId="{960BD7DF-914F-4D3C-AE80-72902ECB8187}" type="pres">
      <dgm:prSet presAssocID="{B0B55F53-0D97-4050-A401-E2F50429A1FC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465E83C5-15F9-4702-9985-CAD7C7D999B8}" type="pres">
      <dgm:prSet presAssocID="{E4337462-0CE0-4778-BA19-31F78B0FC105}" presName="parenttextcomposite" presStyleCnt="0"/>
      <dgm:spPr/>
    </dgm:pt>
    <dgm:pt modelId="{13362009-802E-49D3-98B9-88D4AC2E0998}" type="pres">
      <dgm:prSet presAssocID="{E4337462-0CE0-4778-BA19-31F78B0FC105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56E13-344B-4CF1-8C9A-00455AA33C1F}" type="pres">
      <dgm:prSet presAssocID="{E4337462-0CE0-4778-BA19-31F78B0FC105}" presName="parallelogramComposite" presStyleCnt="0"/>
      <dgm:spPr/>
    </dgm:pt>
    <dgm:pt modelId="{87AC6FE8-A527-4ADD-9346-C302D5C3A33F}" type="pres">
      <dgm:prSet presAssocID="{E4337462-0CE0-4778-BA19-31F78B0FC105}" presName="parallelogram1" presStyleLbl="alignNode1" presStyleIdx="0" presStyleCnt="21"/>
      <dgm:spPr/>
    </dgm:pt>
    <dgm:pt modelId="{B76FF2C3-1F70-4009-BACE-26E27A37BFA4}" type="pres">
      <dgm:prSet presAssocID="{E4337462-0CE0-4778-BA19-31F78B0FC105}" presName="parallelogram2" presStyleLbl="alignNode1" presStyleIdx="1" presStyleCnt="21"/>
      <dgm:spPr/>
    </dgm:pt>
    <dgm:pt modelId="{CCB44E65-2674-41A1-B64A-52D134E4E255}" type="pres">
      <dgm:prSet presAssocID="{E4337462-0CE0-4778-BA19-31F78B0FC105}" presName="parallelogram3" presStyleLbl="alignNode1" presStyleIdx="2" presStyleCnt="21"/>
      <dgm:spPr/>
    </dgm:pt>
    <dgm:pt modelId="{E730737C-0F73-43D5-89EF-E351505E5B3B}" type="pres">
      <dgm:prSet presAssocID="{E4337462-0CE0-4778-BA19-31F78B0FC105}" presName="parallelogram4" presStyleLbl="alignNode1" presStyleIdx="3" presStyleCnt="21"/>
      <dgm:spPr/>
    </dgm:pt>
    <dgm:pt modelId="{2CBABECA-177D-47E2-AB95-BD3AC54FCD57}" type="pres">
      <dgm:prSet presAssocID="{E4337462-0CE0-4778-BA19-31F78B0FC105}" presName="parallelogram5" presStyleLbl="alignNode1" presStyleIdx="4" presStyleCnt="21"/>
      <dgm:spPr/>
    </dgm:pt>
    <dgm:pt modelId="{59F373DE-8A63-4C70-A4EB-8EDCBAE2CF08}" type="pres">
      <dgm:prSet presAssocID="{E4337462-0CE0-4778-BA19-31F78B0FC105}" presName="parallelogram6" presStyleLbl="alignNode1" presStyleIdx="5" presStyleCnt="21"/>
      <dgm:spPr/>
    </dgm:pt>
    <dgm:pt modelId="{CCA23044-3F51-416B-B048-DBBD80E37AED}" type="pres">
      <dgm:prSet presAssocID="{E4337462-0CE0-4778-BA19-31F78B0FC105}" presName="parallelogram7" presStyleLbl="alignNode1" presStyleIdx="6" presStyleCnt="21"/>
      <dgm:spPr/>
    </dgm:pt>
    <dgm:pt modelId="{D583039F-00C3-4E66-98D2-1A2562F64D52}" type="pres">
      <dgm:prSet presAssocID="{F5F360DA-250E-4897-824D-1AD76EBDBECA}" presName="sibTrans" presStyleCnt="0"/>
      <dgm:spPr/>
    </dgm:pt>
    <dgm:pt modelId="{DE7CED12-4995-413D-AE09-A11D46725E58}" type="pres">
      <dgm:prSet presAssocID="{9A340E40-41E3-4B6A-905F-ABEC50758735}" presName="parenttextcomposite" presStyleCnt="0"/>
      <dgm:spPr/>
    </dgm:pt>
    <dgm:pt modelId="{C421E25B-CE5F-46B1-9FBC-03E9030643AA}" type="pres">
      <dgm:prSet presAssocID="{9A340E40-41E3-4B6A-905F-ABEC50758735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5A705D-F116-4712-A828-8D4573BA88C1}" type="pres">
      <dgm:prSet presAssocID="{9A340E40-41E3-4B6A-905F-ABEC50758735}" presName="composite" presStyleCnt="0"/>
      <dgm:spPr/>
    </dgm:pt>
    <dgm:pt modelId="{06BAA371-9EB5-4398-BA50-E154806E434E}" type="pres">
      <dgm:prSet presAssocID="{9A340E40-41E3-4B6A-905F-ABEC50758735}" presName="chevron1" presStyleLbl="alignNode1" presStyleIdx="7" presStyleCnt="21"/>
      <dgm:spPr/>
    </dgm:pt>
    <dgm:pt modelId="{55A963BB-2ACD-4039-B9F4-7565AF0FD8C0}" type="pres">
      <dgm:prSet presAssocID="{9A340E40-41E3-4B6A-905F-ABEC50758735}" presName="chevron2" presStyleLbl="alignNode1" presStyleIdx="8" presStyleCnt="21"/>
      <dgm:spPr/>
    </dgm:pt>
    <dgm:pt modelId="{16D44E8C-7D57-4B35-877B-C2310C2A733B}" type="pres">
      <dgm:prSet presAssocID="{9A340E40-41E3-4B6A-905F-ABEC50758735}" presName="chevron3" presStyleLbl="alignNode1" presStyleIdx="9" presStyleCnt="21"/>
      <dgm:spPr/>
    </dgm:pt>
    <dgm:pt modelId="{BAED5128-6397-4568-8FFD-18BCEE1D85ED}" type="pres">
      <dgm:prSet presAssocID="{9A340E40-41E3-4B6A-905F-ABEC50758735}" presName="chevron4" presStyleLbl="alignNode1" presStyleIdx="10" presStyleCnt="21"/>
      <dgm:spPr/>
    </dgm:pt>
    <dgm:pt modelId="{864CDABA-E9C5-40EA-BACB-67C1B1DB5DE5}" type="pres">
      <dgm:prSet presAssocID="{9A340E40-41E3-4B6A-905F-ABEC50758735}" presName="chevron5" presStyleLbl="alignNode1" presStyleIdx="11" presStyleCnt="21"/>
      <dgm:spPr/>
    </dgm:pt>
    <dgm:pt modelId="{E3DC4ED7-08B2-4599-9D9D-90583D1FC0FF}" type="pres">
      <dgm:prSet presAssocID="{9A340E40-41E3-4B6A-905F-ABEC50758735}" presName="chevron6" presStyleLbl="alignNode1" presStyleIdx="12" presStyleCnt="21"/>
      <dgm:spPr/>
    </dgm:pt>
    <dgm:pt modelId="{28B2987B-2494-42EB-9930-C8C25308F30A}" type="pres">
      <dgm:prSet presAssocID="{9A340E40-41E3-4B6A-905F-ABEC50758735}" presName="chevron7" presStyleLbl="alignNode1" presStyleIdx="13" presStyleCnt="21"/>
      <dgm:spPr/>
    </dgm:pt>
    <dgm:pt modelId="{1DCA31F9-C31D-47ED-90B1-6ECEF3B93EE3}" type="pres">
      <dgm:prSet presAssocID="{9A340E40-41E3-4B6A-905F-ABEC50758735}" presName="childtext" presStyleLbl="solidFgAcc1" presStyleIdx="0" presStyleCnt="1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CD524-BC44-477D-B494-6A71ECCC3B7F}" type="pres">
      <dgm:prSet presAssocID="{E9AE56F5-CC4D-4BD4-9BC3-2D249B9FBF18}" presName="sibTrans" presStyleCnt="0"/>
      <dgm:spPr/>
    </dgm:pt>
    <dgm:pt modelId="{F9ABA872-4C5E-4AB2-B676-664F7DA60A12}" type="pres">
      <dgm:prSet presAssocID="{479E9967-59D3-467B-9481-0A6A090161BA}" presName="parenttextcomposite" presStyleCnt="0"/>
      <dgm:spPr/>
    </dgm:pt>
    <dgm:pt modelId="{30ACAB84-870C-4319-8EB3-C00A90836D3C}" type="pres">
      <dgm:prSet presAssocID="{479E9967-59D3-467B-9481-0A6A090161BA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667C11-7779-4CAB-9001-2D64EB19CED0}" type="pres">
      <dgm:prSet presAssocID="{479E9967-59D3-467B-9481-0A6A090161BA}" presName="parallelogramComposite" presStyleCnt="0"/>
      <dgm:spPr/>
    </dgm:pt>
    <dgm:pt modelId="{955293A5-6294-4563-B72E-870ACDEFE47D}" type="pres">
      <dgm:prSet presAssocID="{479E9967-59D3-467B-9481-0A6A090161BA}" presName="parallelogram1" presStyleLbl="alignNode1" presStyleIdx="14" presStyleCnt="21"/>
      <dgm:spPr/>
    </dgm:pt>
    <dgm:pt modelId="{FC8FF802-F420-4BDF-9927-E6D9615669C6}" type="pres">
      <dgm:prSet presAssocID="{479E9967-59D3-467B-9481-0A6A090161BA}" presName="parallelogram2" presStyleLbl="alignNode1" presStyleIdx="15" presStyleCnt="21"/>
      <dgm:spPr/>
    </dgm:pt>
    <dgm:pt modelId="{53D37B3B-4E6C-4701-A2C9-8CB659D6EC32}" type="pres">
      <dgm:prSet presAssocID="{479E9967-59D3-467B-9481-0A6A090161BA}" presName="parallelogram3" presStyleLbl="alignNode1" presStyleIdx="16" presStyleCnt="21"/>
      <dgm:spPr/>
    </dgm:pt>
    <dgm:pt modelId="{8B6D3C67-10C5-4F6B-B106-3A81950E40C8}" type="pres">
      <dgm:prSet presAssocID="{479E9967-59D3-467B-9481-0A6A090161BA}" presName="parallelogram4" presStyleLbl="alignNode1" presStyleIdx="17" presStyleCnt="21"/>
      <dgm:spPr/>
    </dgm:pt>
    <dgm:pt modelId="{126394E5-22D1-4712-94C6-612C37287AF7}" type="pres">
      <dgm:prSet presAssocID="{479E9967-59D3-467B-9481-0A6A090161BA}" presName="parallelogram5" presStyleLbl="alignNode1" presStyleIdx="18" presStyleCnt="21"/>
      <dgm:spPr/>
    </dgm:pt>
    <dgm:pt modelId="{985982FC-F046-4F3A-A6CF-034B2FCFC835}" type="pres">
      <dgm:prSet presAssocID="{479E9967-59D3-467B-9481-0A6A090161BA}" presName="parallelogram6" presStyleLbl="alignNode1" presStyleIdx="19" presStyleCnt="21"/>
      <dgm:spPr/>
    </dgm:pt>
    <dgm:pt modelId="{DDF7C20D-E863-437B-95BC-E1799E07EA76}" type="pres">
      <dgm:prSet presAssocID="{479E9967-59D3-467B-9481-0A6A090161BA}" presName="parallelogram7" presStyleLbl="alignNode1" presStyleIdx="20" presStyleCnt="21"/>
      <dgm:spPr/>
    </dgm:pt>
  </dgm:ptLst>
  <dgm:cxnLst>
    <dgm:cxn modelId="{C0A8F2B2-5392-4674-A1BC-AD55FDE55496}" type="presOf" srcId="{479E9967-59D3-467B-9481-0A6A090161BA}" destId="{30ACAB84-870C-4319-8EB3-C00A90836D3C}" srcOrd="0" destOrd="0" presId="urn:microsoft.com/office/officeart/2008/layout/VerticalAccentList"/>
    <dgm:cxn modelId="{93ADBFD6-873B-4466-A217-B04ADCC66237}" srcId="{9A340E40-41E3-4B6A-905F-ABEC50758735}" destId="{FD7BBD0C-4587-4510-A75B-58D50A734723}" srcOrd="0" destOrd="0" parTransId="{D328331B-5824-4417-894D-951DAD1FB3C7}" sibTransId="{F4854DB7-1561-406A-9260-B9C92395ED90}"/>
    <dgm:cxn modelId="{7C948501-CDE7-421F-88CB-F0029FEBA7AE}" srcId="{B0B55F53-0D97-4050-A401-E2F50429A1FC}" destId="{9A340E40-41E3-4B6A-905F-ABEC50758735}" srcOrd="1" destOrd="0" parTransId="{121F1F7D-218C-4221-AEEB-8728BCE607DF}" sibTransId="{E9AE56F5-CC4D-4BD4-9BC3-2D249B9FBF18}"/>
    <dgm:cxn modelId="{939C0684-D8A8-40FA-ADA9-DCBBA2F16175}" srcId="{B0B55F53-0D97-4050-A401-E2F50429A1FC}" destId="{479E9967-59D3-467B-9481-0A6A090161BA}" srcOrd="2" destOrd="0" parTransId="{30250014-0676-4E28-BDD3-BF561B0C0528}" sibTransId="{FF3D06E0-2ADE-4A89-BC35-C176EDBC369F}"/>
    <dgm:cxn modelId="{26E6F208-2263-4840-93F7-3AF452C09BDE}" type="presOf" srcId="{E4337462-0CE0-4778-BA19-31F78B0FC105}" destId="{13362009-802E-49D3-98B9-88D4AC2E0998}" srcOrd="0" destOrd="0" presId="urn:microsoft.com/office/officeart/2008/layout/VerticalAccentList"/>
    <dgm:cxn modelId="{420A7293-D3CC-4E34-93BC-15BF18AC4963}" type="presOf" srcId="{B0B55F53-0D97-4050-A401-E2F50429A1FC}" destId="{960BD7DF-914F-4D3C-AE80-72902ECB8187}" srcOrd="0" destOrd="0" presId="urn:microsoft.com/office/officeart/2008/layout/VerticalAccentList"/>
    <dgm:cxn modelId="{C0BE41FB-9234-46C4-855F-F4D6B5BB4278}" type="presOf" srcId="{FD7BBD0C-4587-4510-A75B-58D50A734723}" destId="{1DCA31F9-C31D-47ED-90B1-6ECEF3B93EE3}" srcOrd="0" destOrd="0" presId="urn:microsoft.com/office/officeart/2008/layout/VerticalAccentList"/>
    <dgm:cxn modelId="{F36BB791-A87B-4505-8490-44A7087C7A6A}" type="presOf" srcId="{9A340E40-41E3-4B6A-905F-ABEC50758735}" destId="{C421E25B-CE5F-46B1-9FBC-03E9030643AA}" srcOrd="0" destOrd="0" presId="urn:microsoft.com/office/officeart/2008/layout/VerticalAccentList"/>
    <dgm:cxn modelId="{3E493245-E9F4-4ED6-B202-150664ED9584}" srcId="{B0B55F53-0D97-4050-A401-E2F50429A1FC}" destId="{E4337462-0CE0-4778-BA19-31F78B0FC105}" srcOrd="0" destOrd="0" parTransId="{3535E931-FCB2-4A31-83B8-8D2A4820B2ED}" sibTransId="{F5F360DA-250E-4897-824D-1AD76EBDBECA}"/>
    <dgm:cxn modelId="{C59A8D06-49D4-4D4B-90E9-1D32F942725F}" type="presParOf" srcId="{960BD7DF-914F-4D3C-AE80-72902ECB8187}" destId="{465E83C5-15F9-4702-9985-CAD7C7D999B8}" srcOrd="0" destOrd="0" presId="urn:microsoft.com/office/officeart/2008/layout/VerticalAccentList"/>
    <dgm:cxn modelId="{DAFB48F9-3342-4470-8A9E-BD37396FD995}" type="presParOf" srcId="{465E83C5-15F9-4702-9985-CAD7C7D999B8}" destId="{13362009-802E-49D3-98B9-88D4AC2E0998}" srcOrd="0" destOrd="0" presId="urn:microsoft.com/office/officeart/2008/layout/VerticalAccentList"/>
    <dgm:cxn modelId="{E366A540-C6B9-4C7A-9AB5-111F7EE08374}" type="presParOf" srcId="{960BD7DF-914F-4D3C-AE80-72902ECB8187}" destId="{A5856E13-344B-4CF1-8C9A-00455AA33C1F}" srcOrd="1" destOrd="0" presId="urn:microsoft.com/office/officeart/2008/layout/VerticalAccentList"/>
    <dgm:cxn modelId="{DCEE2162-58F3-44E6-B64F-DFE7E642D1F9}" type="presParOf" srcId="{A5856E13-344B-4CF1-8C9A-00455AA33C1F}" destId="{87AC6FE8-A527-4ADD-9346-C302D5C3A33F}" srcOrd="0" destOrd="0" presId="urn:microsoft.com/office/officeart/2008/layout/VerticalAccentList"/>
    <dgm:cxn modelId="{C42EFCA6-958A-4108-98E5-7F07721DD43F}" type="presParOf" srcId="{A5856E13-344B-4CF1-8C9A-00455AA33C1F}" destId="{B76FF2C3-1F70-4009-BACE-26E27A37BFA4}" srcOrd="1" destOrd="0" presId="urn:microsoft.com/office/officeart/2008/layout/VerticalAccentList"/>
    <dgm:cxn modelId="{66C6928A-E838-49FD-A7A7-6A6B6021BAE1}" type="presParOf" srcId="{A5856E13-344B-4CF1-8C9A-00455AA33C1F}" destId="{CCB44E65-2674-41A1-B64A-52D134E4E255}" srcOrd="2" destOrd="0" presId="urn:microsoft.com/office/officeart/2008/layout/VerticalAccentList"/>
    <dgm:cxn modelId="{95D38186-6AD4-46D8-B59B-645C3BAB8AEB}" type="presParOf" srcId="{A5856E13-344B-4CF1-8C9A-00455AA33C1F}" destId="{E730737C-0F73-43D5-89EF-E351505E5B3B}" srcOrd="3" destOrd="0" presId="urn:microsoft.com/office/officeart/2008/layout/VerticalAccentList"/>
    <dgm:cxn modelId="{B178A651-B1BE-4D7A-914B-8A2EC821692E}" type="presParOf" srcId="{A5856E13-344B-4CF1-8C9A-00455AA33C1F}" destId="{2CBABECA-177D-47E2-AB95-BD3AC54FCD57}" srcOrd="4" destOrd="0" presId="urn:microsoft.com/office/officeart/2008/layout/VerticalAccentList"/>
    <dgm:cxn modelId="{3E5A7EE8-4713-4F8A-9358-A449321D82DC}" type="presParOf" srcId="{A5856E13-344B-4CF1-8C9A-00455AA33C1F}" destId="{59F373DE-8A63-4C70-A4EB-8EDCBAE2CF08}" srcOrd="5" destOrd="0" presId="urn:microsoft.com/office/officeart/2008/layout/VerticalAccentList"/>
    <dgm:cxn modelId="{F31BFD8B-F624-4449-88FA-963296064114}" type="presParOf" srcId="{A5856E13-344B-4CF1-8C9A-00455AA33C1F}" destId="{CCA23044-3F51-416B-B048-DBBD80E37AED}" srcOrd="6" destOrd="0" presId="urn:microsoft.com/office/officeart/2008/layout/VerticalAccentList"/>
    <dgm:cxn modelId="{AD223E15-AB0F-42DB-9D9E-B8FF1691A85B}" type="presParOf" srcId="{960BD7DF-914F-4D3C-AE80-72902ECB8187}" destId="{D583039F-00C3-4E66-98D2-1A2562F64D52}" srcOrd="2" destOrd="0" presId="urn:microsoft.com/office/officeart/2008/layout/VerticalAccentList"/>
    <dgm:cxn modelId="{4061291C-4279-4A11-BD8A-97E49E860567}" type="presParOf" srcId="{960BD7DF-914F-4D3C-AE80-72902ECB8187}" destId="{DE7CED12-4995-413D-AE09-A11D46725E58}" srcOrd="3" destOrd="0" presId="urn:microsoft.com/office/officeart/2008/layout/VerticalAccentList"/>
    <dgm:cxn modelId="{1233E2A8-50CF-4B8D-834B-1A7B1DF03A0F}" type="presParOf" srcId="{DE7CED12-4995-413D-AE09-A11D46725E58}" destId="{C421E25B-CE5F-46B1-9FBC-03E9030643AA}" srcOrd="0" destOrd="0" presId="urn:microsoft.com/office/officeart/2008/layout/VerticalAccentList"/>
    <dgm:cxn modelId="{E3D9C5F5-2AA5-487B-8A2D-694441708E08}" type="presParOf" srcId="{960BD7DF-914F-4D3C-AE80-72902ECB8187}" destId="{F55A705D-F116-4712-A828-8D4573BA88C1}" srcOrd="4" destOrd="0" presId="urn:microsoft.com/office/officeart/2008/layout/VerticalAccentList"/>
    <dgm:cxn modelId="{EEE93B73-2685-4D1C-9BA9-666D7C5F95F8}" type="presParOf" srcId="{F55A705D-F116-4712-A828-8D4573BA88C1}" destId="{06BAA371-9EB5-4398-BA50-E154806E434E}" srcOrd="0" destOrd="0" presId="urn:microsoft.com/office/officeart/2008/layout/VerticalAccentList"/>
    <dgm:cxn modelId="{C0F4B5F8-8A1B-4968-9575-959939ECE762}" type="presParOf" srcId="{F55A705D-F116-4712-A828-8D4573BA88C1}" destId="{55A963BB-2ACD-4039-B9F4-7565AF0FD8C0}" srcOrd="1" destOrd="0" presId="urn:microsoft.com/office/officeart/2008/layout/VerticalAccentList"/>
    <dgm:cxn modelId="{38320089-DB0A-41DE-8774-9C5606E50DFC}" type="presParOf" srcId="{F55A705D-F116-4712-A828-8D4573BA88C1}" destId="{16D44E8C-7D57-4B35-877B-C2310C2A733B}" srcOrd="2" destOrd="0" presId="urn:microsoft.com/office/officeart/2008/layout/VerticalAccentList"/>
    <dgm:cxn modelId="{34EAC3F3-A576-42BC-BA79-130A41B8B81A}" type="presParOf" srcId="{F55A705D-F116-4712-A828-8D4573BA88C1}" destId="{BAED5128-6397-4568-8FFD-18BCEE1D85ED}" srcOrd="3" destOrd="0" presId="urn:microsoft.com/office/officeart/2008/layout/VerticalAccentList"/>
    <dgm:cxn modelId="{F318EEBB-97DB-43D0-8DAB-14C8FB1EC7DC}" type="presParOf" srcId="{F55A705D-F116-4712-A828-8D4573BA88C1}" destId="{864CDABA-E9C5-40EA-BACB-67C1B1DB5DE5}" srcOrd="4" destOrd="0" presId="urn:microsoft.com/office/officeart/2008/layout/VerticalAccentList"/>
    <dgm:cxn modelId="{1C9CFC9D-5394-4F73-A604-4878588EFB4F}" type="presParOf" srcId="{F55A705D-F116-4712-A828-8D4573BA88C1}" destId="{E3DC4ED7-08B2-4599-9D9D-90583D1FC0FF}" srcOrd="5" destOrd="0" presId="urn:microsoft.com/office/officeart/2008/layout/VerticalAccentList"/>
    <dgm:cxn modelId="{7BBEC538-CAFA-47EF-8D3A-B64FE810DE9E}" type="presParOf" srcId="{F55A705D-F116-4712-A828-8D4573BA88C1}" destId="{28B2987B-2494-42EB-9930-C8C25308F30A}" srcOrd="6" destOrd="0" presId="urn:microsoft.com/office/officeart/2008/layout/VerticalAccentList"/>
    <dgm:cxn modelId="{46E7B77E-A980-4E55-A4C4-676B706030D4}" type="presParOf" srcId="{F55A705D-F116-4712-A828-8D4573BA88C1}" destId="{1DCA31F9-C31D-47ED-90B1-6ECEF3B93EE3}" srcOrd="7" destOrd="0" presId="urn:microsoft.com/office/officeart/2008/layout/VerticalAccentList"/>
    <dgm:cxn modelId="{7A3625FD-8C16-4871-9575-FE8E79E5CA29}" type="presParOf" srcId="{960BD7DF-914F-4D3C-AE80-72902ECB8187}" destId="{509CD524-BC44-477D-B494-6A71ECCC3B7F}" srcOrd="5" destOrd="0" presId="urn:microsoft.com/office/officeart/2008/layout/VerticalAccentList"/>
    <dgm:cxn modelId="{0493491B-A62D-453B-8274-990E1EB39802}" type="presParOf" srcId="{960BD7DF-914F-4D3C-AE80-72902ECB8187}" destId="{F9ABA872-4C5E-4AB2-B676-664F7DA60A12}" srcOrd="6" destOrd="0" presId="urn:microsoft.com/office/officeart/2008/layout/VerticalAccentList"/>
    <dgm:cxn modelId="{CB965A92-0EE6-4D51-80DA-5EB7EE11A672}" type="presParOf" srcId="{F9ABA872-4C5E-4AB2-B676-664F7DA60A12}" destId="{30ACAB84-870C-4319-8EB3-C00A90836D3C}" srcOrd="0" destOrd="0" presId="urn:microsoft.com/office/officeart/2008/layout/VerticalAccentList"/>
    <dgm:cxn modelId="{AAF01715-9B4D-4178-AB9D-8C4A89EFEC52}" type="presParOf" srcId="{960BD7DF-914F-4D3C-AE80-72902ECB8187}" destId="{DE667C11-7779-4CAB-9001-2D64EB19CED0}" srcOrd="7" destOrd="0" presId="urn:microsoft.com/office/officeart/2008/layout/VerticalAccentList"/>
    <dgm:cxn modelId="{86E28E67-D53E-4AC2-BD27-40EAE781F293}" type="presParOf" srcId="{DE667C11-7779-4CAB-9001-2D64EB19CED0}" destId="{955293A5-6294-4563-B72E-870ACDEFE47D}" srcOrd="0" destOrd="0" presId="urn:microsoft.com/office/officeart/2008/layout/VerticalAccentList"/>
    <dgm:cxn modelId="{04A25B00-F8F3-464A-896C-AF39DD5F7B1C}" type="presParOf" srcId="{DE667C11-7779-4CAB-9001-2D64EB19CED0}" destId="{FC8FF802-F420-4BDF-9927-E6D9615669C6}" srcOrd="1" destOrd="0" presId="urn:microsoft.com/office/officeart/2008/layout/VerticalAccentList"/>
    <dgm:cxn modelId="{B81137F1-919F-4DA3-82CE-681B821D7655}" type="presParOf" srcId="{DE667C11-7779-4CAB-9001-2D64EB19CED0}" destId="{53D37B3B-4E6C-4701-A2C9-8CB659D6EC32}" srcOrd="2" destOrd="0" presId="urn:microsoft.com/office/officeart/2008/layout/VerticalAccentList"/>
    <dgm:cxn modelId="{E34DB648-5CEE-448B-86EC-152D2FD7973E}" type="presParOf" srcId="{DE667C11-7779-4CAB-9001-2D64EB19CED0}" destId="{8B6D3C67-10C5-4F6B-B106-3A81950E40C8}" srcOrd="3" destOrd="0" presId="urn:microsoft.com/office/officeart/2008/layout/VerticalAccentList"/>
    <dgm:cxn modelId="{0997C88B-3B64-4B04-97AA-3D948943842B}" type="presParOf" srcId="{DE667C11-7779-4CAB-9001-2D64EB19CED0}" destId="{126394E5-22D1-4712-94C6-612C37287AF7}" srcOrd="4" destOrd="0" presId="urn:microsoft.com/office/officeart/2008/layout/VerticalAccentList"/>
    <dgm:cxn modelId="{89F66F75-2A57-43A0-B7FB-7CD30C7A2E56}" type="presParOf" srcId="{DE667C11-7779-4CAB-9001-2D64EB19CED0}" destId="{985982FC-F046-4F3A-A6CF-034B2FCFC835}" srcOrd="5" destOrd="0" presId="urn:microsoft.com/office/officeart/2008/layout/VerticalAccentList"/>
    <dgm:cxn modelId="{CD1A4DF4-B258-4F54-BFCD-C6CF04E09C31}" type="presParOf" srcId="{DE667C11-7779-4CAB-9001-2D64EB19CED0}" destId="{DDF7C20D-E863-437B-95BC-E1799E07EA76}" srcOrd="6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569CA-3421-4935-9988-7217D754E68D}">
      <dsp:nvSpPr>
        <dsp:cNvPr id="0" name=""/>
        <dsp:cNvSpPr/>
      </dsp:nvSpPr>
      <dsp:spPr>
        <a:xfrm rot="5400000">
          <a:off x="-268958" y="212096"/>
          <a:ext cx="1378243" cy="9647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>
                  <a:lumMod val="95000"/>
                  <a:lumOff val="5000"/>
                </a:schemeClr>
              </a:solidFill>
            </a:rPr>
            <a:t>Цель</a:t>
          </a:r>
          <a:endParaRPr lang="ru-RU" sz="2600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 rot="-5400000">
        <a:off x="-62221" y="487744"/>
        <a:ext cx="964770" cy="413473"/>
      </dsp:txXfrm>
    </dsp:sp>
    <dsp:sp modelId="{F0F1D99C-8D45-464E-B7B8-AFDE712394BE}">
      <dsp:nvSpPr>
        <dsp:cNvPr id="0" name=""/>
        <dsp:cNvSpPr/>
      </dsp:nvSpPr>
      <dsp:spPr>
        <a:xfrm rot="5400000">
          <a:off x="4541333" y="-3633424"/>
          <a:ext cx="895858" cy="81734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Создание условий для развития и дальнейшего совершенствования биологических способностей </a:t>
          </a:r>
          <a:endParaRPr lang="ru-RU" sz="2900" kern="1200" dirty="0"/>
        </a:p>
      </dsp:txBody>
      <dsp:txXfrm rot="-5400000">
        <a:off x="902549" y="49092"/>
        <a:ext cx="8129694" cy="808394"/>
      </dsp:txXfrm>
    </dsp:sp>
    <dsp:sp modelId="{20E17C18-19A8-45BE-BAC8-E251A189DB26}">
      <dsp:nvSpPr>
        <dsp:cNvPr id="0" name=""/>
        <dsp:cNvSpPr/>
      </dsp:nvSpPr>
      <dsp:spPr>
        <a:xfrm rot="5400000">
          <a:off x="-164865" y="1323714"/>
          <a:ext cx="1938816" cy="17335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4"/>
              </a:solidFill>
            </a:rPr>
            <a:t>Принципы обучения</a:t>
          </a:r>
          <a:endParaRPr lang="ru-RU" sz="2400" kern="1200" dirty="0">
            <a:solidFill>
              <a:schemeClr val="accent4"/>
            </a:solidFill>
          </a:endParaRPr>
        </a:p>
      </dsp:txBody>
      <dsp:txXfrm rot="-5400000">
        <a:off x="-62221" y="2087834"/>
        <a:ext cx="1733528" cy="205288"/>
      </dsp:txXfrm>
    </dsp:sp>
    <dsp:sp modelId="{3423CA5C-3EC1-4845-81D5-D925424C9845}">
      <dsp:nvSpPr>
        <dsp:cNvPr id="0" name=""/>
        <dsp:cNvSpPr/>
      </dsp:nvSpPr>
      <dsp:spPr>
        <a:xfrm rot="5400000">
          <a:off x="5408097" y="-2359876"/>
          <a:ext cx="895858" cy="86183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Дифференциация и индивидуализация</a:t>
          </a:r>
          <a:endParaRPr lang="ru-RU" sz="2900" kern="1200" dirty="0"/>
        </a:p>
      </dsp:txBody>
      <dsp:txXfrm rot="-5400000">
        <a:off x="1546864" y="1545089"/>
        <a:ext cx="8574593" cy="808394"/>
      </dsp:txXfrm>
    </dsp:sp>
    <dsp:sp modelId="{2C7F152D-986C-4C49-86C1-0337EA33380A}">
      <dsp:nvSpPr>
        <dsp:cNvPr id="0" name=""/>
        <dsp:cNvSpPr/>
      </dsp:nvSpPr>
      <dsp:spPr>
        <a:xfrm rot="5400000">
          <a:off x="149633" y="2785499"/>
          <a:ext cx="1539732" cy="196344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FF0000"/>
              </a:solidFill>
            </a:rPr>
            <a:t>Организация учебно-</a:t>
          </a:r>
          <a:r>
            <a:rPr lang="ru-RU" sz="2600" kern="1200" dirty="0" err="1" smtClean="0">
              <a:solidFill>
                <a:srgbClr val="FF0000"/>
              </a:solidFill>
            </a:rPr>
            <a:t>воспитат</a:t>
          </a:r>
          <a:r>
            <a:rPr lang="ru-RU" sz="2600" kern="1200" dirty="0" smtClean="0">
              <a:solidFill>
                <a:srgbClr val="FF0000"/>
              </a:solidFill>
            </a:rPr>
            <a:t>. процесса</a:t>
          </a:r>
          <a:endParaRPr lang="ru-RU" sz="2600" kern="1200" dirty="0">
            <a:solidFill>
              <a:srgbClr val="FF0000"/>
            </a:solidFill>
          </a:endParaRPr>
        </a:p>
      </dsp:txBody>
      <dsp:txXfrm rot="-5400000">
        <a:off x="-62222" y="2997354"/>
        <a:ext cx="1963443" cy="1539732"/>
      </dsp:txXfrm>
    </dsp:sp>
    <dsp:sp modelId="{5ECDD13C-719A-4353-BE96-25CC1E29483D}">
      <dsp:nvSpPr>
        <dsp:cNvPr id="0" name=""/>
        <dsp:cNvSpPr/>
      </dsp:nvSpPr>
      <dsp:spPr>
        <a:xfrm rot="5400000">
          <a:off x="5078947" y="157601"/>
          <a:ext cx="895858" cy="67368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18415" rIns="18415" bIns="1841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900" kern="1200" dirty="0" smtClean="0"/>
            <a:t>Содержание обучения, технологии обучения, контроль качества знаний</a:t>
          </a:r>
          <a:endParaRPr lang="ru-RU" sz="2900" kern="1200" dirty="0"/>
        </a:p>
      </dsp:txBody>
      <dsp:txXfrm rot="-5400000">
        <a:off x="2158450" y="3121830"/>
        <a:ext cx="6693121" cy="8083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EB8B57-D2A2-4659-AD1C-3D56FB2E48E5}">
      <dsp:nvSpPr>
        <dsp:cNvPr id="0" name=""/>
        <dsp:cNvSpPr/>
      </dsp:nvSpPr>
      <dsp:spPr>
        <a:xfrm>
          <a:off x="0" y="109077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D62FDE-9BBA-4D8C-999C-66BC15A4EE6A}">
      <dsp:nvSpPr>
        <dsp:cNvPr id="0" name=""/>
        <dsp:cNvSpPr/>
      </dsp:nvSpPr>
      <dsp:spPr>
        <a:xfrm>
          <a:off x="406400" y="618453"/>
          <a:ext cx="6375879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Уменьшение объема фактических знаний</a:t>
          </a:r>
          <a:endParaRPr lang="ru-RU" sz="3200" kern="1200" dirty="0"/>
        </a:p>
      </dsp:txBody>
      <dsp:txXfrm>
        <a:off x="452514" y="664567"/>
        <a:ext cx="6283651" cy="852412"/>
      </dsp:txXfrm>
    </dsp:sp>
    <dsp:sp modelId="{169452DE-0EE0-4EB3-A0C7-08410B4D25E9}">
      <dsp:nvSpPr>
        <dsp:cNvPr id="0" name=""/>
        <dsp:cNvSpPr/>
      </dsp:nvSpPr>
      <dsp:spPr>
        <a:xfrm>
          <a:off x="0" y="254229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DC9D86-0772-4000-AE49-C5BE9689B8CB}">
      <dsp:nvSpPr>
        <dsp:cNvPr id="0" name=""/>
        <dsp:cNvSpPr/>
      </dsp:nvSpPr>
      <dsp:spPr>
        <a:xfrm>
          <a:off x="406400" y="2069973"/>
          <a:ext cx="5689600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Отработка имеющихся знаний</a:t>
          </a:r>
          <a:endParaRPr lang="ru-RU" sz="3200" kern="1200" dirty="0"/>
        </a:p>
      </dsp:txBody>
      <dsp:txXfrm>
        <a:off x="452514" y="2116087"/>
        <a:ext cx="5597372" cy="852412"/>
      </dsp:txXfrm>
    </dsp:sp>
    <dsp:sp modelId="{45333737-BF85-4543-926F-E0F0E7F09BF8}">
      <dsp:nvSpPr>
        <dsp:cNvPr id="0" name=""/>
        <dsp:cNvSpPr/>
      </dsp:nvSpPr>
      <dsp:spPr>
        <a:xfrm>
          <a:off x="0" y="3993813"/>
          <a:ext cx="8128000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124CC3-A4A5-4C7A-8D57-B7240D9A7CFA}">
      <dsp:nvSpPr>
        <dsp:cNvPr id="0" name=""/>
        <dsp:cNvSpPr/>
      </dsp:nvSpPr>
      <dsp:spPr>
        <a:xfrm>
          <a:off x="406400" y="3521493"/>
          <a:ext cx="5689600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Формирование умения применять имеющиеся знания</a:t>
          </a:r>
          <a:endParaRPr lang="ru-RU" sz="3200" kern="1200" dirty="0"/>
        </a:p>
      </dsp:txBody>
      <dsp:txXfrm>
        <a:off x="452514" y="3567607"/>
        <a:ext cx="5597372" cy="852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1D9E1-9783-4D60-BB48-B7E40D90906A}">
      <dsp:nvSpPr>
        <dsp:cNvPr id="0" name=""/>
        <dsp:cNvSpPr/>
      </dsp:nvSpPr>
      <dsp:spPr>
        <a:xfrm>
          <a:off x="0" y="882720"/>
          <a:ext cx="2810174" cy="16861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Зачеты</a:t>
          </a:r>
          <a:endParaRPr lang="ru-RU" sz="3200" kern="1200" dirty="0"/>
        </a:p>
      </dsp:txBody>
      <dsp:txXfrm>
        <a:off x="0" y="882720"/>
        <a:ext cx="2810174" cy="1686104"/>
      </dsp:txXfrm>
    </dsp:sp>
    <dsp:sp modelId="{2DB62EA6-640C-430D-9CFB-636E4ABF838D}">
      <dsp:nvSpPr>
        <dsp:cNvPr id="0" name=""/>
        <dsp:cNvSpPr/>
      </dsp:nvSpPr>
      <dsp:spPr>
        <a:xfrm>
          <a:off x="3091191" y="882720"/>
          <a:ext cx="2810174" cy="16861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Семинары</a:t>
          </a:r>
          <a:endParaRPr lang="ru-RU" sz="3200" kern="1200" dirty="0"/>
        </a:p>
      </dsp:txBody>
      <dsp:txXfrm>
        <a:off x="3091191" y="882720"/>
        <a:ext cx="2810174" cy="1686104"/>
      </dsp:txXfrm>
    </dsp:sp>
    <dsp:sp modelId="{CC58E31B-AE47-439D-8829-3F81646474AC}">
      <dsp:nvSpPr>
        <dsp:cNvPr id="0" name=""/>
        <dsp:cNvSpPr/>
      </dsp:nvSpPr>
      <dsp:spPr>
        <a:xfrm>
          <a:off x="6182383" y="882720"/>
          <a:ext cx="2810174" cy="16861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Круглый стол</a:t>
          </a:r>
          <a:endParaRPr lang="ru-RU" sz="3200" kern="1200" dirty="0"/>
        </a:p>
      </dsp:txBody>
      <dsp:txXfrm>
        <a:off x="6182383" y="882720"/>
        <a:ext cx="2810174" cy="1686104"/>
      </dsp:txXfrm>
    </dsp:sp>
    <dsp:sp modelId="{C376596C-366C-464B-9196-B325D7CFC0AC}">
      <dsp:nvSpPr>
        <dsp:cNvPr id="0" name=""/>
        <dsp:cNvSpPr/>
      </dsp:nvSpPr>
      <dsp:spPr>
        <a:xfrm>
          <a:off x="1545595" y="2849842"/>
          <a:ext cx="2810174" cy="16861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Лабораторные и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практические</a:t>
          </a:r>
          <a:endParaRPr lang="ru-RU" sz="3200" kern="1200" dirty="0"/>
        </a:p>
      </dsp:txBody>
      <dsp:txXfrm>
        <a:off x="1545595" y="2849842"/>
        <a:ext cx="2810174" cy="1686104"/>
      </dsp:txXfrm>
    </dsp:sp>
    <dsp:sp modelId="{1997D7EE-3BDF-41C2-AAE7-CEA566782E1B}">
      <dsp:nvSpPr>
        <dsp:cNvPr id="0" name=""/>
        <dsp:cNvSpPr/>
      </dsp:nvSpPr>
      <dsp:spPr>
        <a:xfrm>
          <a:off x="4636787" y="2849842"/>
          <a:ext cx="2810174" cy="16861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Экскурсии</a:t>
          </a:r>
          <a:endParaRPr lang="ru-RU" sz="3200" kern="1200" dirty="0"/>
        </a:p>
      </dsp:txBody>
      <dsp:txXfrm>
        <a:off x="4636787" y="2849842"/>
        <a:ext cx="2810174" cy="16861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62009-802E-49D3-98B9-88D4AC2E0998}">
      <dsp:nvSpPr>
        <dsp:cNvPr id="0" name=""/>
        <dsp:cNvSpPr/>
      </dsp:nvSpPr>
      <dsp:spPr>
        <a:xfrm>
          <a:off x="139232" y="275338"/>
          <a:ext cx="8326215" cy="756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Призеры и победители муниципального этапа </a:t>
          </a:r>
          <a:r>
            <a:rPr lang="ru-RU" sz="2800" kern="1200" dirty="0" err="1" smtClean="0"/>
            <a:t>ВсОШ</a:t>
          </a:r>
          <a:endParaRPr lang="ru-RU" sz="2800" kern="1200" dirty="0"/>
        </a:p>
      </dsp:txBody>
      <dsp:txXfrm>
        <a:off x="139232" y="275338"/>
        <a:ext cx="8326215" cy="756928"/>
      </dsp:txXfrm>
    </dsp:sp>
    <dsp:sp modelId="{87AC6FE8-A527-4ADD-9346-C302D5C3A33F}">
      <dsp:nvSpPr>
        <dsp:cNvPr id="0" name=""/>
        <dsp:cNvSpPr/>
      </dsp:nvSpPr>
      <dsp:spPr>
        <a:xfrm>
          <a:off x="139232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6FF2C3-1F70-4009-BACE-26E27A37BFA4}">
      <dsp:nvSpPr>
        <dsp:cNvPr id="0" name=""/>
        <dsp:cNvSpPr/>
      </dsp:nvSpPr>
      <dsp:spPr>
        <a:xfrm>
          <a:off x="1314154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B44E65-2674-41A1-B64A-52D134E4E255}">
      <dsp:nvSpPr>
        <dsp:cNvPr id="0" name=""/>
        <dsp:cNvSpPr/>
      </dsp:nvSpPr>
      <dsp:spPr>
        <a:xfrm>
          <a:off x="2489075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30737C-0F73-43D5-89EF-E351505E5B3B}">
      <dsp:nvSpPr>
        <dsp:cNvPr id="0" name=""/>
        <dsp:cNvSpPr/>
      </dsp:nvSpPr>
      <dsp:spPr>
        <a:xfrm>
          <a:off x="3663997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BABECA-177D-47E2-AB95-BD3AC54FCD57}">
      <dsp:nvSpPr>
        <dsp:cNvPr id="0" name=""/>
        <dsp:cNvSpPr/>
      </dsp:nvSpPr>
      <dsp:spPr>
        <a:xfrm>
          <a:off x="4838919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F373DE-8A63-4C70-A4EB-8EDCBAE2CF08}">
      <dsp:nvSpPr>
        <dsp:cNvPr id="0" name=""/>
        <dsp:cNvSpPr/>
      </dsp:nvSpPr>
      <dsp:spPr>
        <a:xfrm>
          <a:off x="6013840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23044-3F51-416B-B048-DBBD80E37AED}">
      <dsp:nvSpPr>
        <dsp:cNvPr id="0" name=""/>
        <dsp:cNvSpPr/>
      </dsp:nvSpPr>
      <dsp:spPr>
        <a:xfrm>
          <a:off x="7188762" y="1032267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21E25B-CE5F-46B1-9FBC-03E9030643AA}">
      <dsp:nvSpPr>
        <dsp:cNvPr id="0" name=""/>
        <dsp:cNvSpPr/>
      </dsp:nvSpPr>
      <dsp:spPr>
        <a:xfrm>
          <a:off x="139232" y="1315907"/>
          <a:ext cx="8326215" cy="756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Участники регионального этапа </a:t>
          </a:r>
          <a:r>
            <a:rPr lang="ru-RU" sz="2800" kern="1200" dirty="0" err="1" smtClean="0"/>
            <a:t>ВсОШ</a:t>
          </a:r>
          <a:endParaRPr lang="ru-RU" sz="2800" kern="1200" dirty="0"/>
        </a:p>
      </dsp:txBody>
      <dsp:txXfrm>
        <a:off x="139232" y="1315907"/>
        <a:ext cx="8326215" cy="756928"/>
      </dsp:txXfrm>
    </dsp:sp>
    <dsp:sp modelId="{06BAA371-9EB5-4398-BA50-E154806E434E}">
      <dsp:nvSpPr>
        <dsp:cNvPr id="0" name=""/>
        <dsp:cNvSpPr/>
      </dsp:nvSpPr>
      <dsp:spPr>
        <a:xfrm>
          <a:off x="139232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A963BB-2ACD-4039-B9F4-7565AF0FD8C0}">
      <dsp:nvSpPr>
        <dsp:cNvPr id="0" name=""/>
        <dsp:cNvSpPr/>
      </dsp:nvSpPr>
      <dsp:spPr>
        <a:xfrm>
          <a:off x="1309528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D44E8C-7D57-4B35-877B-C2310C2A733B}">
      <dsp:nvSpPr>
        <dsp:cNvPr id="0" name=""/>
        <dsp:cNvSpPr/>
      </dsp:nvSpPr>
      <dsp:spPr>
        <a:xfrm>
          <a:off x="2480749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ED5128-6397-4568-8FFD-18BCEE1D85ED}">
      <dsp:nvSpPr>
        <dsp:cNvPr id="0" name=""/>
        <dsp:cNvSpPr/>
      </dsp:nvSpPr>
      <dsp:spPr>
        <a:xfrm>
          <a:off x="3651045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4CDABA-E9C5-40EA-BACB-67C1B1DB5DE5}">
      <dsp:nvSpPr>
        <dsp:cNvPr id="0" name=""/>
        <dsp:cNvSpPr/>
      </dsp:nvSpPr>
      <dsp:spPr>
        <a:xfrm>
          <a:off x="4822266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C4ED7-08B2-4599-9D9D-90583D1FC0FF}">
      <dsp:nvSpPr>
        <dsp:cNvPr id="0" name=""/>
        <dsp:cNvSpPr/>
      </dsp:nvSpPr>
      <dsp:spPr>
        <a:xfrm>
          <a:off x="5992562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B2987B-2494-42EB-9930-C8C25308F30A}">
      <dsp:nvSpPr>
        <dsp:cNvPr id="0" name=""/>
        <dsp:cNvSpPr/>
      </dsp:nvSpPr>
      <dsp:spPr>
        <a:xfrm>
          <a:off x="7163783" y="2072835"/>
          <a:ext cx="1948334" cy="1541891"/>
        </a:xfrm>
        <a:prstGeom prst="chevron">
          <a:avLst>
            <a:gd name="adj" fmla="val 706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CA31F9-C31D-47ED-90B1-6ECEF3B93EE3}">
      <dsp:nvSpPr>
        <dsp:cNvPr id="0" name=""/>
        <dsp:cNvSpPr/>
      </dsp:nvSpPr>
      <dsp:spPr>
        <a:xfrm>
          <a:off x="139232" y="2227025"/>
          <a:ext cx="8434456" cy="12335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Призеры и победители научно-практических конференций муниципального и регионального уровня </a:t>
          </a:r>
          <a:endParaRPr lang="ru-RU" sz="2800" kern="1200" dirty="0"/>
        </a:p>
      </dsp:txBody>
      <dsp:txXfrm>
        <a:off x="139232" y="2227025"/>
        <a:ext cx="8434456" cy="1233513"/>
      </dsp:txXfrm>
    </dsp:sp>
    <dsp:sp modelId="{30ACAB84-870C-4319-8EB3-C00A90836D3C}">
      <dsp:nvSpPr>
        <dsp:cNvPr id="0" name=""/>
        <dsp:cNvSpPr/>
      </dsp:nvSpPr>
      <dsp:spPr>
        <a:xfrm>
          <a:off x="139232" y="3713340"/>
          <a:ext cx="8326215" cy="7569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b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70+ на ЕГЭ</a:t>
          </a:r>
          <a:endParaRPr lang="ru-RU" sz="2800" kern="1200" dirty="0"/>
        </a:p>
      </dsp:txBody>
      <dsp:txXfrm>
        <a:off x="139232" y="3713340"/>
        <a:ext cx="8326215" cy="756928"/>
      </dsp:txXfrm>
    </dsp:sp>
    <dsp:sp modelId="{955293A5-6294-4563-B72E-870ACDEFE47D}">
      <dsp:nvSpPr>
        <dsp:cNvPr id="0" name=""/>
        <dsp:cNvSpPr/>
      </dsp:nvSpPr>
      <dsp:spPr>
        <a:xfrm>
          <a:off x="139232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8FF802-F420-4BDF-9927-E6D9615669C6}">
      <dsp:nvSpPr>
        <dsp:cNvPr id="0" name=""/>
        <dsp:cNvSpPr/>
      </dsp:nvSpPr>
      <dsp:spPr>
        <a:xfrm>
          <a:off x="1314154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D37B3B-4E6C-4701-A2C9-8CB659D6EC32}">
      <dsp:nvSpPr>
        <dsp:cNvPr id="0" name=""/>
        <dsp:cNvSpPr/>
      </dsp:nvSpPr>
      <dsp:spPr>
        <a:xfrm>
          <a:off x="2489075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6D3C67-10C5-4F6B-B106-3A81950E40C8}">
      <dsp:nvSpPr>
        <dsp:cNvPr id="0" name=""/>
        <dsp:cNvSpPr/>
      </dsp:nvSpPr>
      <dsp:spPr>
        <a:xfrm>
          <a:off x="3663997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6394E5-22D1-4712-94C6-612C37287AF7}">
      <dsp:nvSpPr>
        <dsp:cNvPr id="0" name=""/>
        <dsp:cNvSpPr/>
      </dsp:nvSpPr>
      <dsp:spPr>
        <a:xfrm>
          <a:off x="4838919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982FC-F046-4F3A-A6CF-034B2FCFC835}">
      <dsp:nvSpPr>
        <dsp:cNvPr id="0" name=""/>
        <dsp:cNvSpPr/>
      </dsp:nvSpPr>
      <dsp:spPr>
        <a:xfrm>
          <a:off x="6013840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F7C20D-E863-437B-95BC-E1799E07EA76}">
      <dsp:nvSpPr>
        <dsp:cNvPr id="0" name=""/>
        <dsp:cNvSpPr/>
      </dsp:nvSpPr>
      <dsp:spPr>
        <a:xfrm>
          <a:off x="7188762" y="4470269"/>
          <a:ext cx="1110162" cy="185027"/>
        </a:xfrm>
        <a:prstGeom prst="parallelogram">
          <a:avLst>
            <a:gd name="adj" fmla="val 1408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097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452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746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150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458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795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93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6622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2509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101" y="227013"/>
            <a:ext cx="99695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51367" y="1598613"/>
            <a:ext cx="4821767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76334" y="1598613"/>
            <a:ext cx="4823884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02168" y="6242051"/>
            <a:ext cx="2377017" cy="474663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09900" y="6248401"/>
            <a:ext cx="4607984" cy="474663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823201" y="6248401"/>
            <a:ext cx="2341033" cy="474663"/>
          </a:xfrm>
        </p:spPr>
        <p:txBody>
          <a:bodyPr anchor="t"/>
          <a:lstStyle>
            <a:lvl1pPr>
              <a:defRPr/>
            </a:lvl1pPr>
          </a:lstStyle>
          <a:p>
            <a:pPr>
              <a:defRPr/>
            </a:pPr>
            <a:fld id="{1567A02F-509B-4E44-9FC4-0EC18F219F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087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219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7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06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7419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726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384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54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5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F5B05B-95ED-4590-A4FE-2F777698C11A}" type="datetimeFigureOut">
              <a:rPr lang="ru-RU" smtClean="0"/>
              <a:t>23.05.2024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1683C7C-2A5D-42F3-A99D-202266E4AA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69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3269" y="3892731"/>
            <a:ext cx="7820297" cy="1166949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Особенности </a:t>
            </a:r>
            <a:r>
              <a:rPr lang="ru-RU" b="1" dirty="0"/>
              <a:t>преподавания биологии в профильных классах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02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 биологии 10-11 классов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Базовый учебный предмет(1ч.)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0670" y="2763400"/>
            <a:ext cx="5050922" cy="576262"/>
          </a:xfrm>
        </p:spPr>
        <p:txBody>
          <a:bodyPr/>
          <a:lstStyle/>
          <a:p>
            <a:r>
              <a:rPr lang="ru-RU" dirty="0" smtClean="0"/>
              <a:t>Профильный учебный предмет(3ч.)</a:t>
            </a:r>
            <a:endParaRPr lang="ru-RU" dirty="0"/>
          </a:p>
        </p:txBody>
      </p:sp>
      <p:pic>
        <p:nvPicPr>
          <p:cNvPr id="1028" name="Picture 4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320812"/>
            <a:ext cx="4718050" cy="247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719" y="3243263"/>
            <a:ext cx="4022887" cy="263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26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205754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Структура обучения в профильном классе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49767535"/>
              </p:ext>
            </p:extLst>
          </p:nvPr>
        </p:nvGraphicFramePr>
        <p:xfrm>
          <a:off x="672860" y="1219997"/>
          <a:ext cx="10102968" cy="4542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Стрелка углом 8"/>
          <p:cNvSpPr/>
          <p:nvPr/>
        </p:nvSpPr>
        <p:spPr>
          <a:xfrm rot="10800000">
            <a:off x="10067742" y="1086927"/>
            <a:ext cx="1416172" cy="5451895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3989" y="5550469"/>
            <a:ext cx="6992983" cy="1200329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50"/>
                </a:solidFill>
              </a:rPr>
              <a:t>Результат обучения на достаточно высоком уровне</a:t>
            </a:r>
            <a:endParaRPr lang="ru-RU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9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81667" y="464547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Моя задача на уроке: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57405141"/>
              </p:ext>
            </p:extLst>
          </p:nvPr>
        </p:nvGraphicFramePr>
        <p:xfrm>
          <a:off x="893313" y="128901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627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7"/>
          <p:cNvSpPr>
            <a:spLocks noChangeArrowheads="1"/>
          </p:cNvSpPr>
          <p:nvPr/>
        </p:nvSpPr>
        <p:spPr bwMode="auto">
          <a:xfrm>
            <a:off x="4730900" y="2985195"/>
            <a:ext cx="3429000" cy="1066800"/>
          </a:xfrm>
          <a:prstGeom prst="flowChartPreparation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solidFill>
                <a:schemeClr val="folHlink"/>
              </a:solidFill>
              <a:latin typeface="Tahoma" panose="020B0604030504040204" pitchFamily="34" charset="0"/>
            </a:endParaRPr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5219700" y="3060700"/>
            <a:ext cx="2590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rgbClr val="000000"/>
                </a:solidFill>
                <a:latin typeface="Tahoma" panose="020B0604030504040204" pitchFamily="34" charset="0"/>
              </a:rPr>
              <a:t>Элективные курсы</a:t>
            </a:r>
          </a:p>
        </p:txBody>
      </p:sp>
      <p:sp>
        <p:nvSpPr>
          <p:cNvPr id="16388" name="AutoShape 10"/>
          <p:cNvSpPr>
            <a:spLocks noChangeArrowheads="1"/>
          </p:cNvSpPr>
          <p:nvPr/>
        </p:nvSpPr>
        <p:spPr bwMode="auto">
          <a:xfrm>
            <a:off x="8001000" y="520700"/>
            <a:ext cx="2514600" cy="1905000"/>
          </a:xfrm>
          <a:prstGeom prst="cloudCallout">
            <a:avLst>
              <a:gd name="adj1" fmla="val -70454"/>
              <a:gd name="adj2" fmla="val 7958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latin typeface="Tahoma" panose="020B0604030504040204" pitchFamily="34" charset="0"/>
            </a:endParaRPr>
          </a:p>
        </p:txBody>
      </p:sp>
      <p:sp>
        <p:nvSpPr>
          <p:cNvPr id="16389" name="AutoShape 11"/>
          <p:cNvSpPr>
            <a:spLocks noChangeArrowheads="1"/>
          </p:cNvSpPr>
          <p:nvPr/>
        </p:nvSpPr>
        <p:spPr bwMode="auto">
          <a:xfrm rot="-5528344">
            <a:off x="1924664" y="-47482"/>
            <a:ext cx="2209800" cy="3237617"/>
          </a:xfrm>
          <a:prstGeom prst="cloudCallout">
            <a:avLst>
              <a:gd name="adj1" fmla="val -48773"/>
              <a:gd name="adj2" fmla="val 77745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latin typeface="Tahoma" panose="020B0604030504040204" pitchFamily="34" charset="0"/>
            </a:endParaRPr>
          </a:p>
        </p:txBody>
      </p:sp>
      <p:sp>
        <p:nvSpPr>
          <p:cNvPr id="16390" name="AutoShape 12"/>
          <p:cNvSpPr>
            <a:spLocks noChangeArrowheads="1"/>
          </p:cNvSpPr>
          <p:nvPr/>
        </p:nvSpPr>
        <p:spPr bwMode="auto">
          <a:xfrm>
            <a:off x="1275480" y="3821113"/>
            <a:ext cx="2885358" cy="3048000"/>
          </a:xfrm>
          <a:prstGeom prst="cloudCallout">
            <a:avLst>
              <a:gd name="adj1" fmla="val 97500"/>
              <a:gd name="adj2" fmla="val -5689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latin typeface="Tahoma" panose="020B0604030504040204" pitchFamily="34" charset="0"/>
            </a:endParaRPr>
          </a:p>
        </p:txBody>
      </p:sp>
      <p:sp>
        <p:nvSpPr>
          <p:cNvPr id="16391" name="AutoShape 13"/>
          <p:cNvSpPr>
            <a:spLocks noChangeArrowheads="1"/>
          </p:cNvSpPr>
          <p:nvPr/>
        </p:nvSpPr>
        <p:spPr bwMode="auto">
          <a:xfrm>
            <a:off x="7472363" y="4641850"/>
            <a:ext cx="3200400" cy="2133600"/>
          </a:xfrm>
          <a:prstGeom prst="cloudCallout">
            <a:avLst>
              <a:gd name="adj1" fmla="val -55653"/>
              <a:gd name="adj2" fmla="val -6569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latin typeface="Tahoma" panose="020B0604030504040204" pitchFamily="34" charset="0"/>
            </a:endParaRPr>
          </a:p>
        </p:txBody>
      </p:sp>
      <p:sp>
        <p:nvSpPr>
          <p:cNvPr id="16392" name="AutoShape 15"/>
          <p:cNvSpPr>
            <a:spLocks noChangeArrowheads="1"/>
          </p:cNvSpPr>
          <p:nvPr/>
        </p:nvSpPr>
        <p:spPr bwMode="auto">
          <a:xfrm rot="-10435261">
            <a:off x="4121150" y="5067300"/>
            <a:ext cx="3276600" cy="1600200"/>
          </a:xfrm>
          <a:prstGeom prst="cloudCallout">
            <a:avLst>
              <a:gd name="adj1" fmla="val -10097"/>
              <a:gd name="adj2" fmla="val 12069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>
              <a:latin typeface="Tahoma" panose="020B0604030504040204" pitchFamily="34" charset="0"/>
            </a:endParaRPr>
          </a:p>
        </p:txBody>
      </p:sp>
      <p:sp>
        <p:nvSpPr>
          <p:cNvPr id="16393" name="Text Box 16"/>
          <p:cNvSpPr txBox="1">
            <a:spLocks noChangeArrowheads="1"/>
          </p:cNvSpPr>
          <p:nvPr/>
        </p:nvSpPr>
        <p:spPr bwMode="auto">
          <a:xfrm>
            <a:off x="1574612" y="1094272"/>
            <a:ext cx="275600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«Прикладная </a:t>
            </a:r>
            <a:r>
              <a:rPr lang="ru-RU" alt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биология»</a:t>
            </a:r>
            <a:endParaRPr lang="ru-RU" altLang="ru-RU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6394" name="Text Box 17"/>
          <p:cNvSpPr txBox="1">
            <a:spLocks noChangeArrowheads="1"/>
          </p:cNvSpPr>
          <p:nvPr/>
        </p:nvSpPr>
        <p:spPr bwMode="auto">
          <a:xfrm>
            <a:off x="4547964" y="5390346"/>
            <a:ext cx="2286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«Химия в задачах</a:t>
            </a:r>
            <a:r>
              <a:rPr lang="ru-RU" alt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»</a:t>
            </a:r>
            <a:endParaRPr lang="ru-RU" altLang="ru-RU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6395" name="Text Box 18"/>
          <p:cNvSpPr txBox="1">
            <a:spLocks noChangeArrowheads="1"/>
          </p:cNvSpPr>
          <p:nvPr/>
        </p:nvSpPr>
        <p:spPr bwMode="auto">
          <a:xfrm>
            <a:off x="1282555" y="4592767"/>
            <a:ext cx="275600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«Избранные вопросы биологии</a:t>
            </a:r>
            <a:r>
              <a:rPr lang="ru-RU" alt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»</a:t>
            </a:r>
            <a:endParaRPr lang="ru-RU" altLang="ru-RU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6396" name="Text Box 19"/>
          <p:cNvSpPr txBox="1">
            <a:spLocks noChangeArrowheads="1"/>
          </p:cNvSpPr>
          <p:nvPr/>
        </p:nvSpPr>
        <p:spPr bwMode="auto">
          <a:xfrm>
            <a:off x="8051800" y="745431"/>
            <a:ext cx="2286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« Металлы побочных подгрупп</a:t>
            </a:r>
            <a:r>
              <a:rPr lang="ru-RU" alt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»</a:t>
            </a:r>
            <a:endParaRPr lang="ru-RU" altLang="ru-RU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</a:endParaRPr>
          </a:p>
        </p:txBody>
      </p:sp>
      <p:sp>
        <p:nvSpPr>
          <p:cNvPr id="16397" name="Text Box 20"/>
          <p:cNvSpPr txBox="1">
            <a:spLocks noChangeArrowheads="1"/>
          </p:cNvSpPr>
          <p:nvPr/>
        </p:nvSpPr>
        <p:spPr bwMode="auto">
          <a:xfrm>
            <a:off x="7772399" y="4800600"/>
            <a:ext cx="2900363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Задачи повышенной сложности</a:t>
            </a:r>
          </a:p>
        </p:txBody>
      </p:sp>
      <p:sp>
        <p:nvSpPr>
          <p:cNvPr id="16398" name="AutoShape 21"/>
          <p:cNvSpPr>
            <a:spLocks noChangeArrowheads="1"/>
          </p:cNvSpPr>
          <p:nvPr/>
        </p:nvSpPr>
        <p:spPr bwMode="auto">
          <a:xfrm rot="-10435261">
            <a:off x="4623482" y="579722"/>
            <a:ext cx="3276600" cy="1600200"/>
          </a:xfrm>
          <a:prstGeom prst="cloudCallout">
            <a:avLst>
              <a:gd name="adj1" fmla="val -20926"/>
              <a:gd name="adj2" fmla="val -10681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>
            <a:lvl1pPr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anose="020B0A040201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</a:rPr>
              <a:t>« Общая экология»</a:t>
            </a:r>
          </a:p>
          <a:p>
            <a:pPr eaLnBrk="1" hangingPunct="1"/>
            <a:r>
              <a:rPr lang="ru-RU" altLang="ru-RU" dirty="0">
                <a:solidFill>
                  <a:schemeClr val="bg2"/>
                </a:solidFill>
                <a:latin typeface="Tahoma" panose="020B0604030504040204" pitchFamily="34" charset="0"/>
              </a:rPr>
              <a:t>   </a:t>
            </a:r>
          </a:p>
        </p:txBody>
      </p:sp>
      <p:pic>
        <p:nvPicPr>
          <p:cNvPr id="16399" name="Picture 22" descr="2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2580" y="2495766"/>
            <a:ext cx="17272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1480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644" y="223008"/>
            <a:ext cx="9601196" cy="1303867"/>
          </a:xfrm>
        </p:spPr>
        <p:txBody>
          <a:bodyPr/>
          <a:lstStyle/>
          <a:p>
            <a:r>
              <a:rPr lang="ru-RU" dirty="0" smtClean="0"/>
              <a:t>Основные виды уроков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37570653"/>
              </p:ext>
            </p:extLst>
          </p:nvPr>
        </p:nvGraphicFramePr>
        <p:xfrm>
          <a:off x="1852282" y="685161"/>
          <a:ext cx="899255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121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519432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3643" y="223008"/>
            <a:ext cx="9601196" cy="1303867"/>
          </a:xfrm>
        </p:spPr>
        <p:txBody>
          <a:bodyPr/>
          <a:lstStyle/>
          <a:p>
            <a:r>
              <a:rPr lang="ru-RU" dirty="0" smtClean="0"/>
              <a:t>Наши результаты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11167072"/>
              </p:ext>
            </p:extLst>
          </p:nvPr>
        </p:nvGraphicFramePr>
        <p:xfrm>
          <a:off x="2031999" y="1207698"/>
          <a:ext cx="9251351" cy="4930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>
            <a:off x="4123426" y="5331125"/>
            <a:ext cx="707366" cy="172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30792" y="5007959"/>
            <a:ext cx="60140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Поступление в престижные ВУЗы страны на бюджетной основе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017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0567" y="921172"/>
            <a:ext cx="9601196" cy="1303867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55" y="2383003"/>
            <a:ext cx="5137422" cy="381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11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109</TotalTime>
  <Words>145</Words>
  <Application>Microsoft Office PowerPoint</Application>
  <PresentationFormat>Широкоэкранный</PresentationFormat>
  <Paragraphs>38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Garamond</vt:lpstr>
      <vt:lpstr>Tahoma</vt:lpstr>
      <vt:lpstr>Натуральные материалы</vt:lpstr>
      <vt:lpstr>      Особенности преподавания биологии в профильных классах </vt:lpstr>
      <vt:lpstr>Курс биологии 10-11 классов</vt:lpstr>
      <vt:lpstr>Структура обучения в профильном классе</vt:lpstr>
      <vt:lpstr>Моя задача на уроке: </vt:lpstr>
      <vt:lpstr>Презентация PowerPoint</vt:lpstr>
      <vt:lpstr>Основные виды уроков</vt:lpstr>
      <vt:lpstr>Презентация PowerPoint</vt:lpstr>
      <vt:lpstr>Наши результаты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преподавания биологии в профильных классах</dc:title>
  <dc:creator>Учетная запись Майкрософт</dc:creator>
  <cp:lastModifiedBy>admin</cp:lastModifiedBy>
  <cp:revision>10</cp:revision>
  <dcterms:created xsi:type="dcterms:W3CDTF">2024-05-22T18:56:57Z</dcterms:created>
  <dcterms:modified xsi:type="dcterms:W3CDTF">2024-05-23T11:06:41Z</dcterms:modified>
</cp:coreProperties>
</file>