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4660"/>
  </p:normalViewPr>
  <p:slideViewPr>
    <p:cSldViewPr snapToGrid="0">
      <p:cViewPr varScale="1">
        <p:scale>
          <a:sx n="76" d="100"/>
          <a:sy n="76" d="100"/>
        </p:scale>
        <p:origin x="90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23E2785B-D2DC-4609-B14C-934561DD8A8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A910-B6C8-434B-ABBA-054FD41C7348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2862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785B-D2DC-4609-B14C-934561DD8A8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A910-B6C8-434B-ABBA-054FD41C7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727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785B-D2DC-4609-B14C-934561DD8A8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A910-B6C8-434B-ABBA-054FD41C7348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8451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785B-D2DC-4609-B14C-934561DD8A8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A910-B6C8-434B-ABBA-054FD41C7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594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785B-D2DC-4609-B14C-934561DD8A8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A910-B6C8-434B-ABBA-054FD41C7348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1137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785B-D2DC-4609-B14C-934561DD8A8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A910-B6C8-434B-ABBA-054FD41C7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485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785B-D2DC-4609-B14C-934561DD8A8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A910-B6C8-434B-ABBA-054FD41C7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786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785B-D2DC-4609-B14C-934561DD8A8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A910-B6C8-434B-ABBA-054FD41C7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94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785B-D2DC-4609-B14C-934561DD8A8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A910-B6C8-434B-ABBA-054FD41C7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444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785B-D2DC-4609-B14C-934561DD8A8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A910-B6C8-434B-ABBA-054FD41C73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879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2785B-D2DC-4609-B14C-934561DD8A8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A910-B6C8-434B-ABBA-054FD41C7348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4478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23E2785B-D2DC-4609-B14C-934561DD8A8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8937A910-B6C8-434B-ABBA-054FD41C7348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3492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047404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</a:rPr>
              <a:t>Витамины</a:t>
            </a:r>
            <a:r>
              <a:rPr lang="uk-UA" sz="6000" b="1" dirty="0" smtClean="0">
                <a:solidFill>
                  <a:srgbClr val="FF0000"/>
                </a:solidFill>
              </a:rPr>
              <a:t> </a:t>
            </a:r>
            <a:r>
              <a:rPr lang="uk-UA" sz="6000" b="1" dirty="0" err="1" smtClean="0">
                <a:solidFill>
                  <a:srgbClr val="FF0000"/>
                </a:solidFill>
              </a:rPr>
              <a:t>вокруг</a:t>
            </a:r>
            <a:r>
              <a:rPr lang="uk-UA" sz="6000" b="1" dirty="0" smtClean="0">
                <a:solidFill>
                  <a:srgbClr val="FF0000"/>
                </a:solidFill>
              </a:rPr>
              <a:t> </a:t>
            </a:r>
            <a:r>
              <a:rPr lang="uk-UA" sz="6000" b="1" dirty="0" smtClean="0">
                <a:solidFill>
                  <a:srgbClr val="FF0000"/>
                </a:solidFill>
              </a:rPr>
              <a:t>нас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0" y="903858"/>
            <a:ext cx="6035040" cy="5374481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 smtClean="0"/>
              <a:t>Витамины, витамины –</a:t>
            </a:r>
            <a:r>
              <a:rPr lang="ru-RU" sz="4000" dirty="0" smtClean="0"/>
              <a:t>г</a:t>
            </a:r>
            <a:r>
              <a:rPr lang="ru-RU" sz="4000" dirty="0" smtClean="0"/>
              <a:t>руши, яблоки </a:t>
            </a:r>
            <a:r>
              <a:rPr lang="ru-RU" sz="4000" dirty="0"/>
              <a:t> </a:t>
            </a:r>
            <a:r>
              <a:rPr lang="ru-RU" sz="4000" dirty="0" smtClean="0"/>
              <a:t>и </a:t>
            </a:r>
            <a:r>
              <a:rPr lang="ru-RU" sz="4000" dirty="0" smtClean="0"/>
              <a:t>сливы. Витаминов полный </a:t>
            </a:r>
            <a:r>
              <a:rPr lang="ru-RU" sz="4000" dirty="0" smtClean="0"/>
              <a:t>сад –Все </a:t>
            </a:r>
            <a:r>
              <a:rPr lang="ru-RU" sz="4000" dirty="0" smtClean="0"/>
              <a:t>поспело </a:t>
            </a:r>
            <a:r>
              <a:rPr lang="ru-RU" sz="4000" dirty="0" smtClean="0"/>
              <a:t>для </a:t>
            </a:r>
            <a:r>
              <a:rPr lang="ru-RU" sz="4000" dirty="0" smtClean="0"/>
              <a:t>ребят</a:t>
            </a:r>
            <a:r>
              <a:rPr lang="ru-RU" sz="4000" dirty="0" smtClean="0"/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 smtClean="0"/>
              <a:t>Здоровье свое берегите,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 smtClean="0"/>
              <a:t>С</a:t>
            </a:r>
            <a:r>
              <a:rPr lang="ru-RU" sz="4000" dirty="0" smtClean="0"/>
              <a:t> витаминами дружите.</a:t>
            </a:r>
            <a:endParaRPr lang="ru-RU" sz="4000" dirty="0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84966" y="853170"/>
            <a:ext cx="5818908" cy="561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467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0"/>
            <a:ext cx="9720072" cy="2091847"/>
          </a:xfrm>
        </p:spPr>
        <p:txBody>
          <a:bodyPr anchor="b">
            <a:no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крыжовник</a:t>
            </a:r>
            <a:r>
              <a:rPr lang="ru-RU" sz="6000" b="1" dirty="0">
                <a:solidFill>
                  <a:srgbClr val="FF0000"/>
                </a:solidFill>
              </a:rPr>
              <a:t/>
            </a:r>
            <a:br>
              <a:rPr lang="ru-RU" sz="6000" b="1" dirty="0">
                <a:solidFill>
                  <a:srgbClr val="FF0000"/>
                </a:solidFill>
              </a:rPr>
            </a:b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24127" y="1562793"/>
            <a:ext cx="4754880" cy="4746567"/>
          </a:xfrm>
        </p:spPr>
        <p:txBody>
          <a:bodyPr>
            <a:normAutofit/>
          </a:bodyPr>
          <a:lstStyle/>
          <a:p>
            <a:endParaRPr lang="ru-RU" sz="4000" dirty="0" smtClean="0"/>
          </a:p>
          <a:p>
            <a:r>
              <a:rPr lang="ru-RU" sz="4000" dirty="0" smtClean="0"/>
              <a:t>Стебелёк </a:t>
            </a:r>
            <a:r>
              <a:rPr lang="ru-RU" sz="4000" dirty="0"/>
              <a:t>его колючий,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Сам он круглый и пахучий.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Круглый, важный, как полковник,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Называется …</a:t>
            </a: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84916" y="1562793"/>
            <a:ext cx="5536277" cy="4746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2504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</a:rPr>
              <a:t>вишня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15636" y="1662546"/>
            <a:ext cx="5363371" cy="4646814"/>
          </a:xfrm>
        </p:spPr>
        <p:txBody>
          <a:bodyPr>
            <a:noAutofit/>
          </a:bodyPr>
          <a:lstStyle/>
          <a:p>
            <a:r>
              <a:rPr lang="ru-RU" sz="4000" dirty="0"/>
              <a:t>Варят варенье и компот,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Из ягод этих каждый год,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Когда поспеет, краснеет,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И собирают их с деревьев!</a:t>
            </a: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79008" y="1662546"/>
            <a:ext cx="5526302" cy="464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257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110580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</a:rPr>
              <a:t>Яблоко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48887" y="1695796"/>
            <a:ext cx="5330120" cy="4613564"/>
          </a:xfrm>
        </p:spPr>
        <p:txBody>
          <a:bodyPr>
            <a:noAutofit/>
          </a:bodyPr>
          <a:lstStyle/>
          <a:p>
            <a:r>
              <a:rPr lang="ru-RU" sz="4000" dirty="0"/>
              <a:t>Круглое, прекрасное 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На дереве растет,  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Зеленое и красное 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Нам осень подает. 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Очень сочен его бок,  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Из него прекрасен сок.</a:t>
            </a: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54248" y="1695796"/>
            <a:ext cx="4965193" cy="461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022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</a:rPr>
              <a:t>Груша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15884" y="1629295"/>
            <a:ext cx="5463123" cy="4680065"/>
          </a:xfrm>
        </p:spPr>
        <p:txBody>
          <a:bodyPr>
            <a:noAutofit/>
          </a:bodyPr>
          <a:lstStyle/>
          <a:p>
            <a:r>
              <a:rPr lang="ru-RU" sz="4000" dirty="0"/>
              <a:t>Фрукт похож на неваляшку.</a:t>
            </a:r>
          </a:p>
          <a:p>
            <a:r>
              <a:rPr lang="ru-RU" sz="4000" dirty="0"/>
              <a:t>Носит желтую рубашку.</a:t>
            </a:r>
          </a:p>
          <a:p>
            <a:r>
              <a:rPr lang="ru-RU" sz="4000" dirty="0"/>
              <a:t>Тишину в саду нарушив.</a:t>
            </a:r>
          </a:p>
          <a:p>
            <a:r>
              <a:rPr lang="ru-RU" sz="4000" dirty="0"/>
              <a:t>С дерева упала…</a:t>
            </a:r>
          </a:p>
          <a:p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01542" y="1629295"/>
            <a:ext cx="5120640" cy="468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409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</a:rPr>
              <a:t>Слива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99258" y="1645920"/>
            <a:ext cx="5479749" cy="5054138"/>
          </a:xfrm>
        </p:spPr>
        <p:txBody>
          <a:bodyPr>
            <a:noAutofit/>
          </a:bodyPr>
          <a:lstStyle/>
          <a:p>
            <a:r>
              <a:rPr lang="ru-RU" sz="4000" dirty="0"/>
              <a:t>На ветвях они висели.</a:t>
            </a:r>
          </a:p>
          <a:p>
            <a:r>
              <a:rPr lang="ru-RU" sz="4000" dirty="0"/>
              <a:t>Как созрели, посинели.</a:t>
            </a:r>
          </a:p>
          <a:p>
            <a:r>
              <a:rPr lang="ru-RU" sz="4000" dirty="0"/>
              <a:t>Смотрят сверху вниз пугливо,</a:t>
            </a:r>
          </a:p>
          <a:p>
            <a:r>
              <a:rPr lang="ru-RU" sz="4000" dirty="0"/>
              <a:t>Ждут, когда сорвут их…</a:t>
            </a:r>
          </a:p>
          <a:p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79007" y="1645920"/>
            <a:ext cx="5443175" cy="466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406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210333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</a:rPr>
              <a:t>Дыня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65760" y="1679171"/>
            <a:ext cx="5413247" cy="4630189"/>
          </a:xfrm>
        </p:spPr>
        <p:txBody>
          <a:bodyPr>
            <a:noAutofit/>
          </a:bodyPr>
          <a:lstStyle/>
          <a:p>
            <a:r>
              <a:rPr lang="ru-RU" sz="4000" dirty="0"/>
              <a:t>На бахче она растет,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Ей дорога прямо в рот,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Словно солнце пожелтела,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Я ее сегодня съела.</a:t>
            </a: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79007" y="1795549"/>
            <a:ext cx="5623561" cy="432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210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010828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err="1" smtClean="0">
                <a:solidFill>
                  <a:srgbClr val="FF0000"/>
                </a:solidFill>
              </a:rPr>
              <a:t>Арбуз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99258" y="1596044"/>
            <a:ext cx="5479749" cy="471331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4400" dirty="0"/>
              <a:t>На бахче </a:t>
            </a:r>
            <a:endParaRPr lang="ru-RU" sz="4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4400" dirty="0" smtClean="0"/>
              <a:t>растёт </a:t>
            </a:r>
            <a:r>
              <a:rPr lang="ru-RU" sz="4400" dirty="0"/>
              <a:t>бутуз – 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/>
              <a:t>В полоску </a:t>
            </a:r>
            <a:endParaRPr lang="ru-RU" sz="4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4400" dirty="0" smtClean="0"/>
              <a:t>кругленький</a:t>
            </a:r>
            <a:r>
              <a:rPr lang="ru-RU" sz="4400" dirty="0"/>
              <a:t>…</a:t>
            </a:r>
            <a:endParaRPr lang="ru-RU" sz="4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60307" y="1812176"/>
            <a:ext cx="6345003" cy="427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005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</a:rPr>
              <a:t>виноград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32756" y="1629295"/>
            <a:ext cx="5546251" cy="5228705"/>
          </a:xfrm>
        </p:spPr>
        <p:txBody>
          <a:bodyPr>
            <a:noAutofit/>
          </a:bodyPr>
          <a:lstStyle/>
          <a:p>
            <a:r>
              <a:rPr lang="ru-RU" sz="4000" dirty="0"/>
              <a:t>Кисти ягод над дорожкой</a:t>
            </a:r>
          </a:p>
          <a:p>
            <a:r>
              <a:rPr lang="ru-RU" sz="4000" dirty="0"/>
              <a:t>Прячут листики-ладошки.</a:t>
            </a:r>
          </a:p>
          <a:p>
            <a:r>
              <a:rPr lang="ru-RU" sz="4000" dirty="0"/>
              <a:t>На лозе повисли кисти</a:t>
            </a:r>
          </a:p>
          <a:p>
            <a:r>
              <a:rPr lang="ru-RU" sz="4000" dirty="0"/>
              <a:t>И от нас укрылись в листьях.</a:t>
            </a:r>
          </a:p>
          <a:p>
            <a:pPr>
              <a:spcBef>
                <a:spcPts val="0"/>
              </a:spcBef>
            </a:pP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79007" y="1762298"/>
            <a:ext cx="5426549" cy="4546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4684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</a:rPr>
              <a:t>лимон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2385" y="1579418"/>
            <a:ext cx="5396622" cy="5278582"/>
          </a:xfrm>
        </p:spPr>
        <p:txBody>
          <a:bodyPr>
            <a:noAutofit/>
          </a:bodyPr>
          <a:lstStyle/>
          <a:p>
            <a:r>
              <a:rPr lang="ru-RU" sz="4000" dirty="0"/>
              <a:t>Желтый цитрусовый плод</a:t>
            </a:r>
          </a:p>
          <a:p>
            <a:r>
              <a:rPr lang="ru-RU" sz="4000" dirty="0"/>
              <a:t>В странах солнечных растет.</a:t>
            </a:r>
          </a:p>
          <a:p>
            <a:r>
              <a:rPr lang="ru-RU" sz="4000" dirty="0"/>
              <a:t>А на вкус кислейший он.</a:t>
            </a:r>
          </a:p>
          <a:p>
            <a:r>
              <a:rPr lang="ru-RU" sz="4000" dirty="0"/>
              <a:t>Как зовут его?</a:t>
            </a:r>
          </a:p>
          <a:p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79007" y="1712422"/>
            <a:ext cx="5825560" cy="4596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5946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000" b="1" dirty="0" smtClean="0">
                <a:solidFill>
                  <a:srgbClr val="FF0000"/>
                </a:solidFill>
              </a:rPr>
              <a:t>абрикос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49135" y="1695796"/>
            <a:ext cx="5429872" cy="4613564"/>
          </a:xfrm>
        </p:spPr>
        <p:txBody>
          <a:bodyPr>
            <a:noAutofit/>
          </a:bodyPr>
          <a:lstStyle/>
          <a:p>
            <a:r>
              <a:rPr lang="ru-RU" sz="4000" dirty="0"/>
              <a:t>Сверху шкурка золотая,</a:t>
            </a:r>
          </a:p>
          <a:p>
            <a:r>
              <a:rPr lang="ru-RU" sz="4000" dirty="0"/>
              <a:t>В центре косточка большая.</a:t>
            </a:r>
          </a:p>
          <a:p>
            <a:r>
              <a:rPr lang="ru-RU" sz="4000" dirty="0"/>
              <a:t>Что за фрукт?- Вот вам вопрос.</a:t>
            </a:r>
          </a:p>
          <a:p>
            <a:r>
              <a:rPr lang="ru-RU" sz="4000" dirty="0"/>
              <a:t>Это сладкий…</a:t>
            </a:r>
          </a:p>
          <a:p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01789" y="1695796"/>
            <a:ext cx="5417404" cy="4612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0898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ambria/Calibri">
      <a:majorFont>
        <a:latin typeface="Cambria" panose="02040503050406030204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66</TotalTime>
  <Words>157</Words>
  <Application>Microsoft Office PowerPoint</Application>
  <PresentationFormat>Широкоэкранный</PresentationFormat>
  <Paragraphs>42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Calibri</vt:lpstr>
      <vt:lpstr>Cambria</vt:lpstr>
      <vt:lpstr>Tw Cen MT</vt:lpstr>
      <vt:lpstr>Wingdings 3</vt:lpstr>
      <vt:lpstr>Интеграл</vt:lpstr>
      <vt:lpstr>Витамины вокруг нас</vt:lpstr>
      <vt:lpstr>Яблоко</vt:lpstr>
      <vt:lpstr>Груша</vt:lpstr>
      <vt:lpstr>Слива</vt:lpstr>
      <vt:lpstr>Дыня</vt:lpstr>
      <vt:lpstr>Арбуз</vt:lpstr>
      <vt:lpstr>виноград</vt:lpstr>
      <vt:lpstr>лимон</vt:lpstr>
      <vt:lpstr>абрикос</vt:lpstr>
      <vt:lpstr>крыжовник </vt:lpstr>
      <vt:lpstr>вишня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dcterms:created xsi:type="dcterms:W3CDTF">2021-11-28T12:58:45Z</dcterms:created>
  <dcterms:modified xsi:type="dcterms:W3CDTF">2024-06-06T16:42:41Z</dcterms:modified>
</cp:coreProperties>
</file>