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7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  <p:sldId id="271" r:id="rId14"/>
    <p:sldId id="272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42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26422-3BE6-4FFC-AF5D-899E9BE43C3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34CF28-3429-482A-92EB-A09FAC0D5C00}">
      <dgm:prSet phldrT="[Текст]"/>
      <dgm:spPr/>
      <dgm:t>
        <a:bodyPr/>
        <a:lstStyle/>
        <a:p>
          <a:r>
            <a:rPr lang="ru-RU" dirty="0" smtClean="0"/>
            <a:t>Новые предметы/учителя</a:t>
          </a:r>
          <a:endParaRPr lang="ru-RU" dirty="0"/>
        </a:p>
      </dgm:t>
    </dgm:pt>
    <dgm:pt modelId="{74226405-F127-4473-A859-42D2210B696E}" type="parTrans" cxnId="{7F4D725E-CB25-4139-9482-8DA851873E23}">
      <dgm:prSet/>
      <dgm:spPr/>
      <dgm:t>
        <a:bodyPr/>
        <a:lstStyle/>
        <a:p>
          <a:endParaRPr lang="ru-RU"/>
        </a:p>
      </dgm:t>
    </dgm:pt>
    <dgm:pt modelId="{68CD2096-00C2-4C09-9214-4BAECEDA591B}" type="sibTrans" cxnId="{7F4D725E-CB25-4139-9482-8DA851873E23}">
      <dgm:prSet/>
      <dgm:spPr/>
      <dgm:t>
        <a:bodyPr/>
        <a:lstStyle/>
        <a:p>
          <a:endParaRPr lang="ru-RU"/>
        </a:p>
      </dgm:t>
    </dgm:pt>
    <dgm:pt modelId="{89F219C6-101A-440D-A89E-03C1431948DF}">
      <dgm:prSet phldrT="[Текст]"/>
      <dgm:spPr/>
      <dgm:t>
        <a:bodyPr/>
        <a:lstStyle/>
        <a:p>
          <a:r>
            <a:rPr lang="ru-RU" dirty="0" smtClean="0"/>
            <a:t>Курсы</a:t>
          </a:r>
          <a:endParaRPr lang="ru-RU" dirty="0"/>
        </a:p>
      </dgm:t>
    </dgm:pt>
    <dgm:pt modelId="{0B2EE92E-BFB8-45AE-B9B2-02BC93F6C48F}" type="parTrans" cxnId="{89090CEC-776F-4C5A-BC76-A25CCC8ABDA8}">
      <dgm:prSet/>
      <dgm:spPr/>
      <dgm:t>
        <a:bodyPr/>
        <a:lstStyle/>
        <a:p>
          <a:endParaRPr lang="ru-RU"/>
        </a:p>
      </dgm:t>
    </dgm:pt>
    <dgm:pt modelId="{03673AB8-777E-4F63-B401-093C229E474F}" type="sibTrans" cxnId="{89090CEC-776F-4C5A-BC76-A25CCC8ABDA8}">
      <dgm:prSet/>
      <dgm:spPr/>
      <dgm:t>
        <a:bodyPr/>
        <a:lstStyle/>
        <a:p>
          <a:endParaRPr lang="ru-RU"/>
        </a:p>
      </dgm:t>
    </dgm:pt>
    <dgm:pt modelId="{C565D5E8-36A8-4879-ACBF-05C9E2328F18}">
      <dgm:prSet phldrT="[Текст]"/>
      <dgm:spPr/>
      <dgm:t>
        <a:bodyPr/>
        <a:lstStyle/>
        <a:p>
          <a:r>
            <a:rPr lang="ru-RU" dirty="0" smtClean="0"/>
            <a:t>Репетиторы</a:t>
          </a:r>
          <a:endParaRPr lang="ru-RU" dirty="0"/>
        </a:p>
      </dgm:t>
    </dgm:pt>
    <dgm:pt modelId="{A0EFC6C7-DC75-4C1A-8CEB-94D9C2CAA738}" type="parTrans" cxnId="{E85AC96B-32A2-4DA4-9127-43019AD3001B}">
      <dgm:prSet/>
      <dgm:spPr/>
      <dgm:t>
        <a:bodyPr/>
        <a:lstStyle/>
        <a:p>
          <a:endParaRPr lang="ru-RU"/>
        </a:p>
      </dgm:t>
    </dgm:pt>
    <dgm:pt modelId="{E2F4127E-7348-43AC-8D55-96FF397001F0}" type="sibTrans" cxnId="{E85AC96B-32A2-4DA4-9127-43019AD3001B}">
      <dgm:prSet/>
      <dgm:spPr/>
      <dgm:t>
        <a:bodyPr/>
        <a:lstStyle/>
        <a:p>
          <a:endParaRPr lang="ru-RU"/>
        </a:p>
      </dgm:t>
    </dgm:pt>
    <dgm:pt modelId="{B8EFDC3E-D01F-47C4-8C2C-CA349E12A4EB}">
      <dgm:prSet phldrT="[Текст]"/>
      <dgm:spPr/>
      <dgm:t>
        <a:bodyPr/>
        <a:lstStyle/>
        <a:p>
          <a:r>
            <a:rPr lang="ru-RU" dirty="0" smtClean="0"/>
            <a:t>Подготовка</a:t>
          </a:r>
          <a:endParaRPr lang="ru-RU" dirty="0"/>
        </a:p>
      </dgm:t>
    </dgm:pt>
    <dgm:pt modelId="{F7626D17-A22B-45E2-928B-E0EE9CDC1506}" type="parTrans" cxnId="{2A6F0BD3-EEC8-4F7E-B8EF-E1089556BAFC}">
      <dgm:prSet/>
      <dgm:spPr/>
      <dgm:t>
        <a:bodyPr/>
        <a:lstStyle/>
        <a:p>
          <a:endParaRPr lang="ru-RU"/>
        </a:p>
      </dgm:t>
    </dgm:pt>
    <dgm:pt modelId="{62502259-378C-4255-9648-7697DFDEBE09}" type="sibTrans" cxnId="{2A6F0BD3-EEC8-4F7E-B8EF-E1089556BAFC}">
      <dgm:prSet/>
      <dgm:spPr/>
      <dgm:t>
        <a:bodyPr/>
        <a:lstStyle/>
        <a:p>
          <a:endParaRPr lang="ru-RU"/>
        </a:p>
      </dgm:t>
    </dgm:pt>
    <dgm:pt modelId="{2B5BCD1A-FC13-4517-A09D-4BA0D1E94CCC}">
      <dgm:prSet phldrT="[Текст]"/>
      <dgm:spPr/>
      <dgm:t>
        <a:bodyPr/>
        <a:lstStyle/>
        <a:p>
          <a:r>
            <a:rPr lang="ru-RU" dirty="0" smtClean="0"/>
            <a:t>ЕГЭ</a:t>
          </a:r>
          <a:endParaRPr lang="ru-RU" dirty="0"/>
        </a:p>
      </dgm:t>
    </dgm:pt>
    <dgm:pt modelId="{821CC6BE-27AC-4DFC-9E85-7B6C2A25A5E9}" type="parTrans" cxnId="{C363C118-0B4E-4A64-902C-DA0A1B1D1C2A}">
      <dgm:prSet/>
      <dgm:spPr/>
      <dgm:t>
        <a:bodyPr/>
        <a:lstStyle/>
        <a:p>
          <a:endParaRPr lang="ru-RU"/>
        </a:p>
      </dgm:t>
    </dgm:pt>
    <dgm:pt modelId="{7EBE3892-A188-43E8-B0B5-7506F19C010F}" type="sibTrans" cxnId="{C363C118-0B4E-4A64-902C-DA0A1B1D1C2A}">
      <dgm:prSet/>
      <dgm:spPr/>
      <dgm:t>
        <a:bodyPr/>
        <a:lstStyle/>
        <a:p>
          <a:endParaRPr lang="ru-RU"/>
        </a:p>
      </dgm:t>
    </dgm:pt>
    <dgm:pt modelId="{0BCB5EF4-671C-45BA-AC96-212A72C3A42A}" type="pres">
      <dgm:prSet presAssocID="{EE126422-3BE6-4FFC-AF5D-899E9BE43C3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8A9B02B-BC75-4397-8EFB-AC327B289A93}" type="pres">
      <dgm:prSet presAssocID="{2C34CF28-3429-482A-92EB-A09FAC0D5C0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025A6-9472-433C-AC84-263F37C15A75}" type="pres">
      <dgm:prSet presAssocID="{68CD2096-00C2-4C09-9214-4BAECEDA591B}" presName="sibTrans" presStyleCnt="0"/>
      <dgm:spPr/>
    </dgm:pt>
    <dgm:pt modelId="{9DFA9962-3F8C-4103-A08D-F1873EACE1D5}" type="pres">
      <dgm:prSet presAssocID="{89F219C6-101A-440D-A89E-03C1431948DF}" presName="node" presStyleLbl="node1" presStyleIdx="1" presStyleCnt="5" custLinFactNeighborX="1286" custLinFactNeighborY="-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FE71A-13A6-4C45-8621-B2B9CEE70D8E}" type="pres">
      <dgm:prSet presAssocID="{03673AB8-777E-4F63-B401-093C229E474F}" presName="sibTrans" presStyleCnt="0"/>
      <dgm:spPr/>
    </dgm:pt>
    <dgm:pt modelId="{734EBF1D-FE1D-4BB6-835A-DF8AFF1C93D7}" type="pres">
      <dgm:prSet presAssocID="{C565D5E8-36A8-4879-ACBF-05C9E2328F1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CB40D6-7A84-4FD7-94F2-53CFDBCD6A2C}" type="pres">
      <dgm:prSet presAssocID="{E2F4127E-7348-43AC-8D55-96FF397001F0}" presName="sibTrans" presStyleCnt="0"/>
      <dgm:spPr/>
    </dgm:pt>
    <dgm:pt modelId="{D1433057-F955-4C27-9885-04A774DD835B}" type="pres">
      <dgm:prSet presAssocID="{B8EFDC3E-D01F-47C4-8C2C-CA349E12A4E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E20DC-6E33-4205-B435-6E693BB28213}" type="pres">
      <dgm:prSet presAssocID="{62502259-378C-4255-9648-7697DFDEBE09}" presName="sibTrans" presStyleCnt="0"/>
      <dgm:spPr/>
    </dgm:pt>
    <dgm:pt modelId="{D0F759CA-182F-4784-8277-F99E7F0C8399}" type="pres">
      <dgm:prSet presAssocID="{2B5BCD1A-FC13-4517-A09D-4BA0D1E94CC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56F470-4D0C-4A16-9E9F-8A16FC80DA15}" type="presOf" srcId="{2B5BCD1A-FC13-4517-A09D-4BA0D1E94CCC}" destId="{D0F759CA-182F-4784-8277-F99E7F0C8399}" srcOrd="0" destOrd="0" presId="urn:microsoft.com/office/officeart/2005/8/layout/default"/>
    <dgm:cxn modelId="{1843B117-BB08-4BB0-B60A-C55D7D0353A5}" type="presOf" srcId="{89F219C6-101A-440D-A89E-03C1431948DF}" destId="{9DFA9962-3F8C-4103-A08D-F1873EACE1D5}" srcOrd="0" destOrd="0" presId="urn:microsoft.com/office/officeart/2005/8/layout/default"/>
    <dgm:cxn modelId="{BF8DD978-DC7E-4A60-BE4F-465F71C4B957}" type="presOf" srcId="{2C34CF28-3429-482A-92EB-A09FAC0D5C00}" destId="{28A9B02B-BC75-4397-8EFB-AC327B289A93}" srcOrd="0" destOrd="0" presId="urn:microsoft.com/office/officeart/2005/8/layout/default"/>
    <dgm:cxn modelId="{89090CEC-776F-4C5A-BC76-A25CCC8ABDA8}" srcId="{EE126422-3BE6-4FFC-AF5D-899E9BE43C3C}" destId="{89F219C6-101A-440D-A89E-03C1431948DF}" srcOrd="1" destOrd="0" parTransId="{0B2EE92E-BFB8-45AE-B9B2-02BC93F6C48F}" sibTransId="{03673AB8-777E-4F63-B401-093C229E474F}"/>
    <dgm:cxn modelId="{E85AC96B-32A2-4DA4-9127-43019AD3001B}" srcId="{EE126422-3BE6-4FFC-AF5D-899E9BE43C3C}" destId="{C565D5E8-36A8-4879-ACBF-05C9E2328F18}" srcOrd="2" destOrd="0" parTransId="{A0EFC6C7-DC75-4C1A-8CEB-94D9C2CAA738}" sibTransId="{E2F4127E-7348-43AC-8D55-96FF397001F0}"/>
    <dgm:cxn modelId="{2B01726E-8B31-4FE0-BEAC-E68AA13755A3}" type="presOf" srcId="{EE126422-3BE6-4FFC-AF5D-899E9BE43C3C}" destId="{0BCB5EF4-671C-45BA-AC96-212A72C3A42A}" srcOrd="0" destOrd="0" presId="urn:microsoft.com/office/officeart/2005/8/layout/default"/>
    <dgm:cxn modelId="{7F4D725E-CB25-4139-9482-8DA851873E23}" srcId="{EE126422-3BE6-4FFC-AF5D-899E9BE43C3C}" destId="{2C34CF28-3429-482A-92EB-A09FAC0D5C00}" srcOrd="0" destOrd="0" parTransId="{74226405-F127-4473-A859-42D2210B696E}" sibTransId="{68CD2096-00C2-4C09-9214-4BAECEDA591B}"/>
    <dgm:cxn modelId="{1BB849F7-C1BF-4274-99BC-09F9030C63BC}" type="presOf" srcId="{C565D5E8-36A8-4879-ACBF-05C9E2328F18}" destId="{734EBF1D-FE1D-4BB6-835A-DF8AFF1C93D7}" srcOrd="0" destOrd="0" presId="urn:microsoft.com/office/officeart/2005/8/layout/default"/>
    <dgm:cxn modelId="{C363C118-0B4E-4A64-902C-DA0A1B1D1C2A}" srcId="{EE126422-3BE6-4FFC-AF5D-899E9BE43C3C}" destId="{2B5BCD1A-FC13-4517-A09D-4BA0D1E94CCC}" srcOrd="4" destOrd="0" parTransId="{821CC6BE-27AC-4DFC-9E85-7B6C2A25A5E9}" sibTransId="{7EBE3892-A188-43E8-B0B5-7506F19C010F}"/>
    <dgm:cxn modelId="{0DEF78BE-0073-4018-A781-69BEA7922A91}" type="presOf" srcId="{B8EFDC3E-D01F-47C4-8C2C-CA349E12A4EB}" destId="{D1433057-F955-4C27-9885-04A774DD835B}" srcOrd="0" destOrd="0" presId="urn:microsoft.com/office/officeart/2005/8/layout/default"/>
    <dgm:cxn modelId="{2A6F0BD3-EEC8-4F7E-B8EF-E1089556BAFC}" srcId="{EE126422-3BE6-4FFC-AF5D-899E9BE43C3C}" destId="{B8EFDC3E-D01F-47C4-8C2C-CA349E12A4EB}" srcOrd="3" destOrd="0" parTransId="{F7626D17-A22B-45E2-928B-E0EE9CDC1506}" sibTransId="{62502259-378C-4255-9648-7697DFDEBE09}"/>
    <dgm:cxn modelId="{641258C8-84B8-44C7-9E4D-8FA876A8389E}" type="presParOf" srcId="{0BCB5EF4-671C-45BA-AC96-212A72C3A42A}" destId="{28A9B02B-BC75-4397-8EFB-AC327B289A93}" srcOrd="0" destOrd="0" presId="urn:microsoft.com/office/officeart/2005/8/layout/default"/>
    <dgm:cxn modelId="{002C6729-65AB-4902-8FB1-C71D7FF1CFB1}" type="presParOf" srcId="{0BCB5EF4-671C-45BA-AC96-212A72C3A42A}" destId="{83E025A6-9472-433C-AC84-263F37C15A75}" srcOrd="1" destOrd="0" presId="urn:microsoft.com/office/officeart/2005/8/layout/default"/>
    <dgm:cxn modelId="{55616B5F-7C7C-4F63-89CF-85603B0E0F77}" type="presParOf" srcId="{0BCB5EF4-671C-45BA-AC96-212A72C3A42A}" destId="{9DFA9962-3F8C-4103-A08D-F1873EACE1D5}" srcOrd="2" destOrd="0" presId="urn:microsoft.com/office/officeart/2005/8/layout/default"/>
    <dgm:cxn modelId="{46B881DF-2CC8-4595-9D77-38EC16CFE78D}" type="presParOf" srcId="{0BCB5EF4-671C-45BA-AC96-212A72C3A42A}" destId="{6A1FE71A-13A6-4C45-8621-B2B9CEE70D8E}" srcOrd="3" destOrd="0" presId="urn:microsoft.com/office/officeart/2005/8/layout/default"/>
    <dgm:cxn modelId="{6B4C0FC6-8D7D-46EB-8028-B71B17821C0D}" type="presParOf" srcId="{0BCB5EF4-671C-45BA-AC96-212A72C3A42A}" destId="{734EBF1D-FE1D-4BB6-835A-DF8AFF1C93D7}" srcOrd="4" destOrd="0" presId="urn:microsoft.com/office/officeart/2005/8/layout/default"/>
    <dgm:cxn modelId="{F781C57C-9C86-4629-AD92-967A9E4355F0}" type="presParOf" srcId="{0BCB5EF4-671C-45BA-AC96-212A72C3A42A}" destId="{08CB40D6-7A84-4FD7-94F2-53CFDBCD6A2C}" srcOrd="5" destOrd="0" presId="urn:microsoft.com/office/officeart/2005/8/layout/default"/>
    <dgm:cxn modelId="{0E09C84A-60BF-4C34-9C8E-AA817ECAD1F5}" type="presParOf" srcId="{0BCB5EF4-671C-45BA-AC96-212A72C3A42A}" destId="{D1433057-F955-4C27-9885-04A774DD835B}" srcOrd="6" destOrd="0" presId="urn:microsoft.com/office/officeart/2005/8/layout/default"/>
    <dgm:cxn modelId="{F32DCBDC-8E34-4148-A6C5-EB69C7899B02}" type="presParOf" srcId="{0BCB5EF4-671C-45BA-AC96-212A72C3A42A}" destId="{C25E20DC-6E33-4205-B435-6E693BB28213}" srcOrd="7" destOrd="0" presId="urn:microsoft.com/office/officeart/2005/8/layout/default"/>
    <dgm:cxn modelId="{8B27355D-C26B-4F25-AA4A-B4C84FC7B35E}" type="presParOf" srcId="{0BCB5EF4-671C-45BA-AC96-212A72C3A42A}" destId="{D0F759CA-182F-4784-8277-F99E7F0C839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AB97C9-15C4-4850-8160-23749E5CBFE4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94132C45-2112-4F3D-BDFD-F0404F50FF97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FF0000"/>
              </a:solidFill>
            </a:rPr>
            <a:t>Химия-3ч</a:t>
          </a:r>
        </a:p>
        <a:p>
          <a:r>
            <a:rPr lang="ru-RU" sz="2400" dirty="0" smtClean="0">
              <a:solidFill>
                <a:srgbClr val="FF0000"/>
              </a:solidFill>
            </a:rPr>
            <a:t>Биология- 3ч</a:t>
          </a:r>
        </a:p>
        <a:p>
          <a:r>
            <a:rPr lang="ru-RU" sz="2000" dirty="0" smtClean="0"/>
            <a:t>Шаг в медицину-1ч</a:t>
          </a:r>
        </a:p>
        <a:p>
          <a:r>
            <a:rPr lang="ru-RU" sz="2000" dirty="0" smtClean="0"/>
            <a:t>Общие вопросы биологии- 1ч</a:t>
          </a:r>
        </a:p>
        <a:p>
          <a:r>
            <a:rPr lang="ru-RU" sz="2000" dirty="0" smtClean="0"/>
            <a:t>Химия в задачах- 1ч</a:t>
          </a:r>
        </a:p>
        <a:p>
          <a:endParaRPr lang="ru-RU" sz="2000" dirty="0" smtClean="0"/>
        </a:p>
        <a:p>
          <a:endParaRPr lang="ru-RU" sz="2000" dirty="0" smtClean="0"/>
        </a:p>
      </dgm:t>
    </dgm:pt>
    <dgm:pt modelId="{89449559-3EAB-49B7-A4FA-0388AFA5C93B}" type="parTrans" cxnId="{288E2A3E-D8A6-4AA7-BE11-563A35C4F1D8}">
      <dgm:prSet/>
      <dgm:spPr/>
      <dgm:t>
        <a:bodyPr/>
        <a:lstStyle/>
        <a:p>
          <a:endParaRPr lang="ru-RU"/>
        </a:p>
      </dgm:t>
    </dgm:pt>
    <dgm:pt modelId="{94D66751-AB92-41A0-A96F-45ADD043BD9E}" type="sibTrans" cxnId="{288E2A3E-D8A6-4AA7-BE11-563A35C4F1D8}">
      <dgm:prSet/>
      <dgm:spPr/>
      <dgm:t>
        <a:bodyPr/>
        <a:lstStyle/>
        <a:p>
          <a:endParaRPr lang="ru-RU"/>
        </a:p>
      </dgm:t>
    </dgm:pt>
    <dgm:pt modelId="{4B17B59E-C31B-461D-AF2C-892BB85B88A2}">
      <dgm:prSet phldrT="[Текст]" custT="1"/>
      <dgm:spPr/>
      <dgm:t>
        <a:bodyPr/>
        <a:lstStyle/>
        <a:p>
          <a:r>
            <a:rPr lang="ru-RU" sz="2400" b="0" dirty="0" smtClean="0">
              <a:solidFill>
                <a:srgbClr val="FF0000"/>
              </a:solidFill>
            </a:rPr>
            <a:t>Алгебра- 4ч</a:t>
          </a:r>
        </a:p>
        <a:p>
          <a:r>
            <a:rPr lang="ru-RU" sz="2400" b="0" dirty="0" smtClean="0">
              <a:solidFill>
                <a:srgbClr val="FF0000"/>
              </a:solidFill>
            </a:rPr>
            <a:t>Геометрия- 3ч</a:t>
          </a:r>
        </a:p>
        <a:p>
          <a:endParaRPr lang="ru-RU" sz="2800" dirty="0"/>
        </a:p>
      </dgm:t>
    </dgm:pt>
    <dgm:pt modelId="{0F50CF11-ED58-4160-96CE-EBF716AF6CCA}" type="parTrans" cxnId="{A66D5D47-7ABA-4FA6-8355-19ADCB1943FE}">
      <dgm:prSet/>
      <dgm:spPr/>
      <dgm:t>
        <a:bodyPr/>
        <a:lstStyle/>
        <a:p>
          <a:endParaRPr lang="ru-RU"/>
        </a:p>
      </dgm:t>
    </dgm:pt>
    <dgm:pt modelId="{A9DAFBDF-656E-41CA-94EF-76DCFF6E9FE2}" type="sibTrans" cxnId="{A66D5D47-7ABA-4FA6-8355-19ADCB1943FE}">
      <dgm:prSet/>
      <dgm:spPr/>
      <dgm:t>
        <a:bodyPr/>
        <a:lstStyle/>
        <a:p>
          <a:endParaRPr lang="ru-RU"/>
        </a:p>
      </dgm:t>
    </dgm:pt>
    <dgm:pt modelId="{D4E9628D-ABC7-4EBE-B36E-BF2DF142E285}" type="pres">
      <dgm:prSet presAssocID="{25AB97C9-15C4-4850-8160-23749E5CBFE4}" presName="Name0" presStyleCnt="0">
        <dgm:presLayoutVars>
          <dgm:dir/>
          <dgm:resizeHandles val="exact"/>
        </dgm:presLayoutVars>
      </dgm:prSet>
      <dgm:spPr/>
    </dgm:pt>
    <dgm:pt modelId="{B797B9BB-C465-4F21-8B1B-2106C585B344}" type="pres">
      <dgm:prSet presAssocID="{25AB97C9-15C4-4850-8160-23749E5CBFE4}" presName="bkgdShp" presStyleLbl="alignAccFollowNode1" presStyleIdx="0" presStyleCnt="1"/>
      <dgm:spPr/>
    </dgm:pt>
    <dgm:pt modelId="{8477A9CD-96C9-42DD-ACBD-DABAEAF9A9B4}" type="pres">
      <dgm:prSet presAssocID="{25AB97C9-15C4-4850-8160-23749E5CBFE4}" presName="linComp" presStyleCnt="0"/>
      <dgm:spPr/>
    </dgm:pt>
    <dgm:pt modelId="{A63D38DF-3708-4D84-8208-32EADE20C8F1}" type="pres">
      <dgm:prSet presAssocID="{94132C45-2112-4F3D-BDFD-F0404F50FF97}" presName="compNode" presStyleCnt="0"/>
      <dgm:spPr/>
    </dgm:pt>
    <dgm:pt modelId="{9BEDA379-64F8-47CA-9107-3B344BD2522B}" type="pres">
      <dgm:prSet presAssocID="{94132C45-2112-4F3D-BDFD-F0404F50FF97}" presName="node" presStyleLbl="node1" presStyleIdx="0" presStyleCnt="2" custLinFactNeighborX="-239" custLinFactNeighborY="-1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483519-1BAE-47F4-BE12-B9F37C170595}" type="pres">
      <dgm:prSet presAssocID="{94132C45-2112-4F3D-BDFD-F0404F50FF97}" presName="invisiNode" presStyleLbl="node1" presStyleIdx="0" presStyleCnt="2"/>
      <dgm:spPr/>
    </dgm:pt>
    <dgm:pt modelId="{012EE015-62F6-4C5F-BF76-018BCF324B49}" type="pres">
      <dgm:prSet presAssocID="{94132C45-2112-4F3D-BDFD-F0404F50FF97}" presName="imagNode" presStyleLbl="fgImgPlace1" presStyleIdx="0" presStyleCnt="2" custScaleX="69565" custScaleY="7437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A7211BA7-3034-4F62-8495-CDEB11E907D9}" type="pres">
      <dgm:prSet presAssocID="{94D66751-AB92-41A0-A96F-45ADD043BD9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935CE00-897E-4424-9BFA-04917DC4CE70}" type="pres">
      <dgm:prSet presAssocID="{4B17B59E-C31B-461D-AF2C-892BB85B88A2}" presName="compNode" presStyleCnt="0"/>
      <dgm:spPr/>
    </dgm:pt>
    <dgm:pt modelId="{B83D2957-95C7-4C65-8A43-5621EB055008}" type="pres">
      <dgm:prSet presAssocID="{4B17B59E-C31B-461D-AF2C-892BB85B88A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017624-2DC3-47D2-90F8-C1C9D0993826}" type="pres">
      <dgm:prSet presAssocID="{4B17B59E-C31B-461D-AF2C-892BB85B88A2}" presName="invisiNode" presStyleLbl="node1" presStyleIdx="1" presStyleCnt="2"/>
      <dgm:spPr/>
    </dgm:pt>
    <dgm:pt modelId="{0D247372-ADCD-4A82-9E40-69A40AFB8D8C}" type="pres">
      <dgm:prSet presAssocID="{4B17B59E-C31B-461D-AF2C-892BB85B88A2}" presName="imagNode" presStyleLbl="fgImgPlace1" presStyleIdx="1" presStyleCnt="2" custScaleX="69778" custScaleY="74378" custLinFactNeighborX="-1197" custLinFactNeighborY="-340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D0498050-8ECB-4C5A-84C3-AD761D56542E}" type="presOf" srcId="{4B17B59E-C31B-461D-AF2C-892BB85B88A2}" destId="{B83D2957-95C7-4C65-8A43-5621EB055008}" srcOrd="0" destOrd="0" presId="urn:microsoft.com/office/officeart/2005/8/layout/pList2"/>
    <dgm:cxn modelId="{59BF35F5-E94D-43DA-B5D8-D385D7429DD2}" type="presOf" srcId="{94D66751-AB92-41A0-A96F-45ADD043BD9E}" destId="{A7211BA7-3034-4F62-8495-CDEB11E907D9}" srcOrd="0" destOrd="0" presId="urn:microsoft.com/office/officeart/2005/8/layout/pList2"/>
    <dgm:cxn modelId="{A66D5D47-7ABA-4FA6-8355-19ADCB1943FE}" srcId="{25AB97C9-15C4-4850-8160-23749E5CBFE4}" destId="{4B17B59E-C31B-461D-AF2C-892BB85B88A2}" srcOrd="1" destOrd="0" parTransId="{0F50CF11-ED58-4160-96CE-EBF716AF6CCA}" sibTransId="{A9DAFBDF-656E-41CA-94EF-76DCFF6E9FE2}"/>
    <dgm:cxn modelId="{EE40CF98-9A1F-4417-B69C-BFB901E1FABF}" type="presOf" srcId="{94132C45-2112-4F3D-BDFD-F0404F50FF97}" destId="{9BEDA379-64F8-47CA-9107-3B344BD2522B}" srcOrd="0" destOrd="0" presId="urn:microsoft.com/office/officeart/2005/8/layout/pList2"/>
    <dgm:cxn modelId="{288E2A3E-D8A6-4AA7-BE11-563A35C4F1D8}" srcId="{25AB97C9-15C4-4850-8160-23749E5CBFE4}" destId="{94132C45-2112-4F3D-BDFD-F0404F50FF97}" srcOrd="0" destOrd="0" parTransId="{89449559-3EAB-49B7-A4FA-0388AFA5C93B}" sibTransId="{94D66751-AB92-41A0-A96F-45ADD043BD9E}"/>
    <dgm:cxn modelId="{7583F7E5-39EF-4A47-8BDA-ACF570F21E3A}" type="presOf" srcId="{25AB97C9-15C4-4850-8160-23749E5CBFE4}" destId="{D4E9628D-ABC7-4EBE-B36E-BF2DF142E285}" srcOrd="0" destOrd="0" presId="urn:microsoft.com/office/officeart/2005/8/layout/pList2"/>
    <dgm:cxn modelId="{18D0B868-B397-4F44-A652-C1361DBBA0B9}" type="presParOf" srcId="{D4E9628D-ABC7-4EBE-B36E-BF2DF142E285}" destId="{B797B9BB-C465-4F21-8B1B-2106C585B344}" srcOrd="0" destOrd="0" presId="urn:microsoft.com/office/officeart/2005/8/layout/pList2"/>
    <dgm:cxn modelId="{382682B7-301D-4A32-840B-E8B3203CD033}" type="presParOf" srcId="{D4E9628D-ABC7-4EBE-B36E-BF2DF142E285}" destId="{8477A9CD-96C9-42DD-ACBD-DABAEAF9A9B4}" srcOrd="1" destOrd="0" presId="urn:microsoft.com/office/officeart/2005/8/layout/pList2"/>
    <dgm:cxn modelId="{4CF8A9BA-31D7-411F-9F51-AAC71B392CE2}" type="presParOf" srcId="{8477A9CD-96C9-42DD-ACBD-DABAEAF9A9B4}" destId="{A63D38DF-3708-4D84-8208-32EADE20C8F1}" srcOrd="0" destOrd="0" presId="urn:microsoft.com/office/officeart/2005/8/layout/pList2"/>
    <dgm:cxn modelId="{158DE5D5-CB3E-44C2-899A-FDC77A4E13C7}" type="presParOf" srcId="{A63D38DF-3708-4D84-8208-32EADE20C8F1}" destId="{9BEDA379-64F8-47CA-9107-3B344BD2522B}" srcOrd="0" destOrd="0" presId="urn:microsoft.com/office/officeart/2005/8/layout/pList2"/>
    <dgm:cxn modelId="{2663DA1E-2565-41FE-96C9-2DE4970A4EDC}" type="presParOf" srcId="{A63D38DF-3708-4D84-8208-32EADE20C8F1}" destId="{9E483519-1BAE-47F4-BE12-B9F37C170595}" srcOrd="1" destOrd="0" presId="urn:microsoft.com/office/officeart/2005/8/layout/pList2"/>
    <dgm:cxn modelId="{0A52E6FC-3963-4BFC-876F-827EED5F02D8}" type="presParOf" srcId="{A63D38DF-3708-4D84-8208-32EADE20C8F1}" destId="{012EE015-62F6-4C5F-BF76-018BCF324B49}" srcOrd="2" destOrd="0" presId="urn:microsoft.com/office/officeart/2005/8/layout/pList2"/>
    <dgm:cxn modelId="{DB8DFECB-4A44-4D71-A7F0-828C4A07B500}" type="presParOf" srcId="{8477A9CD-96C9-42DD-ACBD-DABAEAF9A9B4}" destId="{A7211BA7-3034-4F62-8495-CDEB11E907D9}" srcOrd="1" destOrd="0" presId="urn:microsoft.com/office/officeart/2005/8/layout/pList2"/>
    <dgm:cxn modelId="{A62E1EEA-EF5C-4CC0-9510-E1AF37A1E552}" type="presParOf" srcId="{8477A9CD-96C9-42DD-ACBD-DABAEAF9A9B4}" destId="{9935CE00-897E-4424-9BFA-04917DC4CE70}" srcOrd="2" destOrd="0" presId="urn:microsoft.com/office/officeart/2005/8/layout/pList2"/>
    <dgm:cxn modelId="{6F7F6C27-FE2A-4379-823B-36B17D24F9FC}" type="presParOf" srcId="{9935CE00-897E-4424-9BFA-04917DC4CE70}" destId="{B83D2957-95C7-4C65-8A43-5621EB055008}" srcOrd="0" destOrd="0" presId="urn:microsoft.com/office/officeart/2005/8/layout/pList2"/>
    <dgm:cxn modelId="{A32D9BCB-DAC4-4F3E-AC90-683F5E9A1E1D}" type="presParOf" srcId="{9935CE00-897E-4424-9BFA-04917DC4CE70}" destId="{E4017624-2DC3-47D2-90F8-C1C9D0993826}" srcOrd="1" destOrd="0" presId="urn:microsoft.com/office/officeart/2005/8/layout/pList2"/>
    <dgm:cxn modelId="{2DC1B4D3-443B-4C95-9B0D-6DEBA294FF10}" type="presParOf" srcId="{9935CE00-897E-4424-9BFA-04917DC4CE70}" destId="{0D247372-ADCD-4A82-9E40-69A40AFB8D8C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A61AA9-246C-48CB-92FB-BB15E578B146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249B3A9-C18D-4CF3-B1CB-AC23E154CCEB}">
      <dgm:prSet phldrT="[Текст]"/>
      <dgm:spPr/>
      <dgm:t>
        <a:bodyPr/>
        <a:lstStyle/>
        <a:p>
          <a:r>
            <a:rPr lang="ru-RU" dirty="0" smtClean="0"/>
            <a:t>Карточка на проход</a:t>
          </a:r>
          <a:endParaRPr lang="ru-RU" dirty="0"/>
        </a:p>
      </dgm:t>
    </dgm:pt>
    <dgm:pt modelId="{A555A74C-5ACA-4DB2-889E-5397AE47C510}" type="parTrans" cxnId="{5313538A-1A1C-44B6-A7C6-08585A68B9ED}">
      <dgm:prSet/>
      <dgm:spPr/>
      <dgm:t>
        <a:bodyPr/>
        <a:lstStyle/>
        <a:p>
          <a:endParaRPr lang="ru-RU"/>
        </a:p>
      </dgm:t>
    </dgm:pt>
    <dgm:pt modelId="{1852236A-5406-40FB-A56A-022118ACA9FC}" type="sibTrans" cxnId="{5313538A-1A1C-44B6-A7C6-08585A68B9ED}">
      <dgm:prSet/>
      <dgm:spPr/>
      <dgm:t>
        <a:bodyPr/>
        <a:lstStyle/>
        <a:p>
          <a:endParaRPr lang="ru-RU"/>
        </a:p>
      </dgm:t>
    </dgm:pt>
    <dgm:pt modelId="{ADDA0EEA-DC64-4B64-815C-D61583007EF0}">
      <dgm:prSet phldrT="[Текст]"/>
      <dgm:spPr/>
      <dgm:t>
        <a:bodyPr/>
        <a:lstStyle/>
        <a:p>
          <a:r>
            <a:rPr lang="ru-RU" dirty="0" smtClean="0"/>
            <a:t>Карточка на питание</a:t>
          </a:r>
          <a:endParaRPr lang="ru-RU" dirty="0"/>
        </a:p>
      </dgm:t>
    </dgm:pt>
    <dgm:pt modelId="{35827214-80D6-476E-B735-7C79645498AC}" type="parTrans" cxnId="{012C5644-CDB2-47EA-B827-F20715744732}">
      <dgm:prSet/>
      <dgm:spPr/>
      <dgm:t>
        <a:bodyPr/>
        <a:lstStyle/>
        <a:p>
          <a:endParaRPr lang="ru-RU"/>
        </a:p>
      </dgm:t>
    </dgm:pt>
    <dgm:pt modelId="{F55C4D70-9383-409A-BEC7-667E81392927}" type="sibTrans" cxnId="{012C5644-CDB2-47EA-B827-F20715744732}">
      <dgm:prSet/>
      <dgm:spPr/>
      <dgm:t>
        <a:bodyPr/>
        <a:lstStyle/>
        <a:p>
          <a:endParaRPr lang="ru-RU"/>
        </a:p>
      </dgm:t>
    </dgm:pt>
    <dgm:pt modelId="{094F6597-1D36-45A0-9823-AB3D208DB037}">
      <dgm:prSet phldrT="[Текст]"/>
      <dgm:spPr/>
      <dgm:t>
        <a:bodyPr/>
        <a:lstStyle/>
        <a:p>
          <a:r>
            <a:rPr lang="ru-RU" dirty="0" smtClean="0"/>
            <a:t>Оплата в столовой</a:t>
          </a:r>
          <a:endParaRPr lang="ru-RU" dirty="0"/>
        </a:p>
      </dgm:t>
    </dgm:pt>
    <dgm:pt modelId="{25D27B60-B13A-4622-9991-597045958A50}" type="parTrans" cxnId="{3730B71E-C6A5-4864-9EC9-967287AD9185}">
      <dgm:prSet/>
      <dgm:spPr/>
      <dgm:t>
        <a:bodyPr/>
        <a:lstStyle/>
        <a:p>
          <a:endParaRPr lang="ru-RU"/>
        </a:p>
      </dgm:t>
    </dgm:pt>
    <dgm:pt modelId="{1BFD5464-63DF-4DC6-87DE-9602F809A7BA}" type="sibTrans" cxnId="{3730B71E-C6A5-4864-9EC9-967287AD9185}">
      <dgm:prSet/>
      <dgm:spPr/>
      <dgm:t>
        <a:bodyPr/>
        <a:lstStyle/>
        <a:p>
          <a:endParaRPr lang="ru-RU"/>
        </a:p>
      </dgm:t>
    </dgm:pt>
    <dgm:pt modelId="{109A3324-4877-4156-A521-B59E1CF7C5AF}" type="pres">
      <dgm:prSet presAssocID="{6DA61AA9-246C-48CB-92FB-BB15E578B146}" presName="Name0" presStyleCnt="0">
        <dgm:presLayoutVars>
          <dgm:dir/>
          <dgm:resizeHandles val="exact"/>
        </dgm:presLayoutVars>
      </dgm:prSet>
      <dgm:spPr/>
    </dgm:pt>
    <dgm:pt modelId="{B443530E-031E-4E9E-9160-C2A8C3C9FAF1}" type="pres">
      <dgm:prSet presAssocID="{7249B3A9-C18D-4CF3-B1CB-AC23E154CCE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7521F0-99C9-49BC-AB2B-920C3AE12F02}" type="pres">
      <dgm:prSet presAssocID="{1852236A-5406-40FB-A56A-022118ACA9FC}" presName="sibTrans" presStyleLbl="sibTrans2D1" presStyleIdx="0" presStyleCnt="2"/>
      <dgm:spPr/>
      <dgm:t>
        <a:bodyPr/>
        <a:lstStyle/>
        <a:p>
          <a:endParaRPr lang="ru-RU"/>
        </a:p>
      </dgm:t>
    </dgm:pt>
    <dgm:pt modelId="{20B37197-3407-4B18-8CA6-A5364D13217E}" type="pres">
      <dgm:prSet presAssocID="{1852236A-5406-40FB-A56A-022118ACA9FC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2FB8916C-4663-47DB-8CBD-C5F6F7E5A555}" type="pres">
      <dgm:prSet presAssocID="{ADDA0EEA-DC64-4B64-815C-D61583007EF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22E4E-7390-4106-8C87-8884C73587D5}" type="pres">
      <dgm:prSet presAssocID="{F55C4D70-9383-409A-BEC7-667E8139292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6683126-9877-4F55-AE3C-02D77EA32D1C}" type="pres">
      <dgm:prSet presAssocID="{F55C4D70-9383-409A-BEC7-667E8139292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E2BEB937-2C40-41B0-A4A0-BB6932FA825D}" type="pres">
      <dgm:prSet presAssocID="{094F6597-1D36-45A0-9823-AB3D208DB03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671D11-5477-49DF-875F-A6F515EC18F9}" type="presOf" srcId="{7249B3A9-C18D-4CF3-B1CB-AC23E154CCEB}" destId="{B443530E-031E-4E9E-9160-C2A8C3C9FAF1}" srcOrd="0" destOrd="0" presId="urn:microsoft.com/office/officeart/2005/8/layout/process1"/>
    <dgm:cxn modelId="{CF924E20-6EB4-473E-BECF-32E3A6D976B8}" type="presOf" srcId="{1852236A-5406-40FB-A56A-022118ACA9FC}" destId="{20B37197-3407-4B18-8CA6-A5364D13217E}" srcOrd="1" destOrd="0" presId="urn:microsoft.com/office/officeart/2005/8/layout/process1"/>
    <dgm:cxn modelId="{CD466397-37D9-4CFA-AB61-1E655587D3CD}" type="presOf" srcId="{F55C4D70-9383-409A-BEC7-667E81392927}" destId="{26683126-9877-4F55-AE3C-02D77EA32D1C}" srcOrd="1" destOrd="0" presId="urn:microsoft.com/office/officeart/2005/8/layout/process1"/>
    <dgm:cxn modelId="{C17FCBD3-BD95-4427-B17F-8C49106A0264}" type="presOf" srcId="{ADDA0EEA-DC64-4B64-815C-D61583007EF0}" destId="{2FB8916C-4663-47DB-8CBD-C5F6F7E5A555}" srcOrd="0" destOrd="0" presId="urn:microsoft.com/office/officeart/2005/8/layout/process1"/>
    <dgm:cxn modelId="{3730B71E-C6A5-4864-9EC9-967287AD9185}" srcId="{6DA61AA9-246C-48CB-92FB-BB15E578B146}" destId="{094F6597-1D36-45A0-9823-AB3D208DB037}" srcOrd="2" destOrd="0" parTransId="{25D27B60-B13A-4622-9991-597045958A50}" sibTransId="{1BFD5464-63DF-4DC6-87DE-9602F809A7BA}"/>
    <dgm:cxn modelId="{D9AA3514-2C0D-4EA1-B3EF-04351557770A}" type="presOf" srcId="{094F6597-1D36-45A0-9823-AB3D208DB037}" destId="{E2BEB937-2C40-41B0-A4A0-BB6932FA825D}" srcOrd="0" destOrd="0" presId="urn:microsoft.com/office/officeart/2005/8/layout/process1"/>
    <dgm:cxn modelId="{1F9F3C35-61F0-4AF6-96AF-CF16A912ACF9}" type="presOf" srcId="{6DA61AA9-246C-48CB-92FB-BB15E578B146}" destId="{109A3324-4877-4156-A521-B59E1CF7C5AF}" srcOrd="0" destOrd="0" presId="urn:microsoft.com/office/officeart/2005/8/layout/process1"/>
    <dgm:cxn modelId="{012C5644-CDB2-47EA-B827-F20715744732}" srcId="{6DA61AA9-246C-48CB-92FB-BB15E578B146}" destId="{ADDA0EEA-DC64-4B64-815C-D61583007EF0}" srcOrd="1" destOrd="0" parTransId="{35827214-80D6-476E-B735-7C79645498AC}" sibTransId="{F55C4D70-9383-409A-BEC7-667E81392927}"/>
    <dgm:cxn modelId="{B3C2DD31-623D-45D1-9675-B49B72FA99CB}" type="presOf" srcId="{1852236A-5406-40FB-A56A-022118ACA9FC}" destId="{CD7521F0-99C9-49BC-AB2B-920C3AE12F02}" srcOrd="0" destOrd="0" presId="urn:microsoft.com/office/officeart/2005/8/layout/process1"/>
    <dgm:cxn modelId="{5313538A-1A1C-44B6-A7C6-08585A68B9ED}" srcId="{6DA61AA9-246C-48CB-92FB-BB15E578B146}" destId="{7249B3A9-C18D-4CF3-B1CB-AC23E154CCEB}" srcOrd="0" destOrd="0" parTransId="{A555A74C-5ACA-4DB2-889E-5397AE47C510}" sibTransId="{1852236A-5406-40FB-A56A-022118ACA9FC}"/>
    <dgm:cxn modelId="{90F0889F-1A7D-47E6-89B4-66DCAB7C8773}" type="presOf" srcId="{F55C4D70-9383-409A-BEC7-667E81392927}" destId="{50422E4E-7390-4106-8C87-8884C73587D5}" srcOrd="0" destOrd="0" presId="urn:microsoft.com/office/officeart/2005/8/layout/process1"/>
    <dgm:cxn modelId="{6D81AF13-845D-4D75-8731-4B5331B4439D}" type="presParOf" srcId="{109A3324-4877-4156-A521-B59E1CF7C5AF}" destId="{B443530E-031E-4E9E-9160-C2A8C3C9FAF1}" srcOrd="0" destOrd="0" presId="urn:microsoft.com/office/officeart/2005/8/layout/process1"/>
    <dgm:cxn modelId="{25A5E8AA-C916-4EE5-AD62-86E819C3B4B3}" type="presParOf" srcId="{109A3324-4877-4156-A521-B59E1CF7C5AF}" destId="{CD7521F0-99C9-49BC-AB2B-920C3AE12F02}" srcOrd="1" destOrd="0" presId="urn:microsoft.com/office/officeart/2005/8/layout/process1"/>
    <dgm:cxn modelId="{A90C17F5-467C-4B9A-9BB9-E86713C58884}" type="presParOf" srcId="{CD7521F0-99C9-49BC-AB2B-920C3AE12F02}" destId="{20B37197-3407-4B18-8CA6-A5364D13217E}" srcOrd="0" destOrd="0" presId="urn:microsoft.com/office/officeart/2005/8/layout/process1"/>
    <dgm:cxn modelId="{49DF7A7B-D076-4238-935C-F5301803F6D9}" type="presParOf" srcId="{109A3324-4877-4156-A521-B59E1CF7C5AF}" destId="{2FB8916C-4663-47DB-8CBD-C5F6F7E5A555}" srcOrd="2" destOrd="0" presId="urn:microsoft.com/office/officeart/2005/8/layout/process1"/>
    <dgm:cxn modelId="{FDA75E71-537E-4D33-9ED0-4E5877D76344}" type="presParOf" srcId="{109A3324-4877-4156-A521-B59E1CF7C5AF}" destId="{50422E4E-7390-4106-8C87-8884C73587D5}" srcOrd="3" destOrd="0" presId="urn:microsoft.com/office/officeart/2005/8/layout/process1"/>
    <dgm:cxn modelId="{E05AAA20-4137-48D5-8D07-AC2F92A217E2}" type="presParOf" srcId="{50422E4E-7390-4106-8C87-8884C73587D5}" destId="{26683126-9877-4F55-AE3C-02D77EA32D1C}" srcOrd="0" destOrd="0" presId="urn:microsoft.com/office/officeart/2005/8/layout/process1"/>
    <dgm:cxn modelId="{2D0D98A4-9AAA-4DBA-960C-AD5FBA75D3B6}" type="presParOf" srcId="{109A3324-4877-4156-A521-B59E1CF7C5AF}" destId="{E2BEB937-2C40-41B0-A4A0-BB6932FA825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E9F8AA-ADBE-44B5-AB93-A4A0AB8CB0C6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A52F67-A3E3-46D2-87C8-7378FD9928E6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Основные проблемы</a:t>
          </a:r>
          <a:endParaRPr lang="ru-RU" sz="1600" dirty="0">
            <a:solidFill>
              <a:srgbClr val="FF0000"/>
            </a:solidFill>
          </a:endParaRPr>
        </a:p>
      </dgm:t>
    </dgm:pt>
    <dgm:pt modelId="{8EAE8192-2886-4351-BC87-E4E33532FFA0}" type="parTrans" cxnId="{B9F34520-FBC4-47BE-A2A7-AE5F543201CB}">
      <dgm:prSet/>
      <dgm:spPr/>
      <dgm:t>
        <a:bodyPr/>
        <a:lstStyle/>
        <a:p>
          <a:endParaRPr lang="ru-RU"/>
        </a:p>
      </dgm:t>
    </dgm:pt>
    <dgm:pt modelId="{C7D3472E-F185-4D4A-A915-1FB40836F86D}" type="sibTrans" cxnId="{B9F34520-FBC4-47BE-A2A7-AE5F543201CB}">
      <dgm:prSet/>
      <dgm:spPr/>
      <dgm:t>
        <a:bodyPr/>
        <a:lstStyle/>
        <a:p>
          <a:endParaRPr lang="ru-RU"/>
        </a:p>
      </dgm:t>
    </dgm:pt>
    <dgm:pt modelId="{3431EBFD-2F79-4D28-8935-C79E57E7AB12}">
      <dgm:prSet phldrT="[Текст]" custT="1"/>
      <dgm:spPr/>
      <dgm:t>
        <a:bodyPr/>
        <a:lstStyle/>
        <a:p>
          <a:r>
            <a:rPr lang="ru-RU" sz="2800" dirty="0" smtClean="0"/>
            <a:t>Лень</a:t>
          </a:r>
          <a:endParaRPr lang="ru-RU" sz="2800" dirty="0"/>
        </a:p>
      </dgm:t>
    </dgm:pt>
    <dgm:pt modelId="{06031924-97A4-4CA4-B449-41E282A622FE}" type="parTrans" cxnId="{EC9C8E7D-EB61-4131-AA31-ABDF05090041}">
      <dgm:prSet/>
      <dgm:spPr/>
      <dgm:t>
        <a:bodyPr/>
        <a:lstStyle/>
        <a:p>
          <a:endParaRPr lang="ru-RU"/>
        </a:p>
      </dgm:t>
    </dgm:pt>
    <dgm:pt modelId="{D6BAF57C-D811-460D-9E25-C32931D0C940}" type="sibTrans" cxnId="{EC9C8E7D-EB61-4131-AA31-ABDF05090041}">
      <dgm:prSet/>
      <dgm:spPr/>
      <dgm:t>
        <a:bodyPr/>
        <a:lstStyle/>
        <a:p>
          <a:endParaRPr lang="ru-RU"/>
        </a:p>
      </dgm:t>
    </dgm:pt>
    <dgm:pt modelId="{A6CFB5A3-0F96-4EAD-9B2E-CE0989DC0B00}">
      <dgm:prSet phldrT="[Текст]" custT="1"/>
      <dgm:spPr/>
      <dgm:t>
        <a:bodyPr/>
        <a:lstStyle/>
        <a:p>
          <a:r>
            <a:rPr lang="ru-RU" sz="1400" dirty="0" smtClean="0"/>
            <a:t>Не готовятся к урокам</a:t>
          </a:r>
          <a:endParaRPr lang="ru-RU" sz="1400" dirty="0"/>
        </a:p>
      </dgm:t>
    </dgm:pt>
    <dgm:pt modelId="{3B23296F-72E6-4BA6-8C34-490C12F8177D}" type="parTrans" cxnId="{4CA4EC67-BCEB-4AAC-A820-108A05472F41}">
      <dgm:prSet/>
      <dgm:spPr/>
      <dgm:t>
        <a:bodyPr/>
        <a:lstStyle/>
        <a:p>
          <a:endParaRPr lang="ru-RU"/>
        </a:p>
      </dgm:t>
    </dgm:pt>
    <dgm:pt modelId="{9A25A500-684C-4474-9D93-3E48097F4DBF}" type="sibTrans" cxnId="{4CA4EC67-BCEB-4AAC-A820-108A05472F41}">
      <dgm:prSet/>
      <dgm:spPr/>
      <dgm:t>
        <a:bodyPr/>
        <a:lstStyle/>
        <a:p>
          <a:endParaRPr lang="ru-RU"/>
        </a:p>
      </dgm:t>
    </dgm:pt>
    <dgm:pt modelId="{2A05A96A-10E7-4CD5-8B15-CD1A603BF8C8}">
      <dgm:prSet phldrT="[Текст]" custT="1"/>
      <dgm:spPr/>
      <dgm:t>
        <a:bodyPr/>
        <a:lstStyle/>
        <a:p>
          <a:r>
            <a:rPr lang="ru-RU" sz="1800" dirty="0" smtClean="0"/>
            <a:t>Телефоны</a:t>
          </a:r>
          <a:endParaRPr lang="ru-RU" sz="1800" dirty="0"/>
        </a:p>
      </dgm:t>
    </dgm:pt>
    <dgm:pt modelId="{B2C740A9-00F8-41C5-9D37-DA70F5C0F797}" type="parTrans" cxnId="{89682747-7A15-481D-B3BB-DDD1A9152123}">
      <dgm:prSet/>
      <dgm:spPr/>
      <dgm:t>
        <a:bodyPr/>
        <a:lstStyle/>
        <a:p>
          <a:endParaRPr lang="ru-RU"/>
        </a:p>
      </dgm:t>
    </dgm:pt>
    <dgm:pt modelId="{060E5911-4C82-4D23-9D4C-E02441FA361B}" type="sibTrans" cxnId="{89682747-7A15-481D-B3BB-DDD1A9152123}">
      <dgm:prSet/>
      <dgm:spPr/>
      <dgm:t>
        <a:bodyPr/>
        <a:lstStyle/>
        <a:p>
          <a:endParaRPr lang="ru-RU"/>
        </a:p>
      </dgm:t>
    </dgm:pt>
    <dgm:pt modelId="{0B9C361C-A61B-42E9-A576-119FB3C6830E}">
      <dgm:prSet phldrT="[Текст]" custT="1"/>
      <dgm:spPr/>
      <dgm:t>
        <a:bodyPr/>
        <a:lstStyle/>
        <a:p>
          <a:r>
            <a:rPr lang="ru-RU" sz="1200" dirty="0" smtClean="0"/>
            <a:t>Занимаются своими делами</a:t>
          </a:r>
          <a:endParaRPr lang="ru-RU" sz="1200" dirty="0"/>
        </a:p>
      </dgm:t>
    </dgm:pt>
    <dgm:pt modelId="{C04046FF-8856-4BBF-8F54-B324A10ECBB2}" type="parTrans" cxnId="{A041F733-7D7A-418C-A7A3-6ABDD8BA4516}">
      <dgm:prSet/>
      <dgm:spPr/>
      <dgm:t>
        <a:bodyPr/>
        <a:lstStyle/>
        <a:p>
          <a:endParaRPr lang="ru-RU"/>
        </a:p>
      </dgm:t>
    </dgm:pt>
    <dgm:pt modelId="{965BB95C-6579-4B43-A976-341A18ACC25E}" type="sibTrans" cxnId="{A041F733-7D7A-418C-A7A3-6ABDD8BA4516}">
      <dgm:prSet/>
      <dgm:spPr/>
      <dgm:t>
        <a:bodyPr/>
        <a:lstStyle/>
        <a:p>
          <a:endParaRPr lang="ru-RU"/>
        </a:p>
      </dgm:t>
    </dgm:pt>
    <dgm:pt modelId="{4CAB674D-74C1-4AC5-B817-B05F66DDACC0}">
      <dgm:prSet phldrT="[Текст]" custT="1"/>
      <dgm:spPr/>
      <dgm:t>
        <a:bodyPr/>
        <a:lstStyle/>
        <a:p>
          <a:r>
            <a:rPr lang="ru-RU" sz="1400" dirty="0" smtClean="0"/>
            <a:t>«Можно прочитать в интернете»</a:t>
          </a:r>
          <a:endParaRPr lang="ru-RU" sz="1400" dirty="0"/>
        </a:p>
      </dgm:t>
    </dgm:pt>
    <dgm:pt modelId="{A1DF3AFC-B8BA-4D15-BA87-734232F3AA65}" type="parTrans" cxnId="{26017BBA-D9DB-4003-8428-79776D4F2AF3}">
      <dgm:prSet/>
      <dgm:spPr/>
      <dgm:t>
        <a:bodyPr/>
        <a:lstStyle/>
        <a:p>
          <a:endParaRPr lang="ru-RU"/>
        </a:p>
      </dgm:t>
    </dgm:pt>
    <dgm:pt modelId="{DDE1B000-F156-4A22-BDEC-0421FB91116C}" type="sibTrans" cxnId="{26017BBA-D9DB-4003-8428-79776D4F2AF3}">
      <dgm:prSet/>
      <dgm:spPr/>
      <dgm:t>
        <a:bodyPr/>
        <a:lstStyle/>
        <a:p>
          <a:endParaRPr lang="ru-RU"/>
        </a:p>
      </dgm:t>
    </dgm:pt>
    <dgm:pt modelId="{E1662C6C-2EFA-4613-AD38-9AEB01CBA4AB}">
      <dgm:prSet phldrT="[Текст]" custT="1"/>
      <dgm:spPr/>
      <dgm:t>
        <a:bodyPr/>
        <a:lstStyle/>
        <a:p>
          <a:r>
            <a:rPr lang="ru-RU" sz="1600" dirty="0" smtClean="0"/>
            <a:t>«И так сойдет»</a:t>
          </a:r>
          <a:endParaRPr lang="ru-RU" sz="1600" dirty="0"/>
        </a:p>
      </dgm:t>
    </dgm:pt>
    <dgm:pt modelId="{0CEC8E9E-350F-4F2F-90A3-E0C9884582F1}" type="parTrans" cxnId="{6E9B1E3B-B008-4F7E-B130-E491C614035E}">
      <dgm:prSet/>
      <dgm:spPr/>
      <dgm:t>
        <a:bodyPr/>
        <a:lstStyle/>
        <a:p>
          <a:endParaRPr lang="ru-RU"/>
        </a:p>
      </dgm:t>
    </dgm:pt>
    <dgm:pt modelId="{5539F0D2-EC7B-4CEA-ABA8-418D950C1956}" type="sibTrans" cxnId="{6E9B1E3B-B008-4F7E-B130-E491C614035E}">
      <dgm:prSet/>
      <dgm:spPr/>
      <dgm:t>
        <a:bodyPr/>
        <a:lstStyle/>
        <a:p>
          <a:endParaRPr lang="ru-RU"/>
        </a:p>
      </dgm:t>
    </dgm:pt>
    <dgm:pt modelId="{D42438E4-58D1-40F2-9396-3A9ECBFAA9CE}">
      <dgm:prSet phldrT="[Текст]" custT="1"/>
      <dgm:spPr/>
      <dgm:t>
        <a:bodyPr/>
        <a:lstStyle/>
        <a:p>
          <a:r>
            <a:rPr lang="ru-RU" sz="1400" dirty="0" smtClean="0"/>
            <a:t>«Все равно поставят оценку»</a:t>
          </a:r>
          <a:endParaRPr lang="ru-RU" sz="1400" dirty="0"/>
        </a:p>
      </dgm:t>
    </dgm:pt>
    <dgm:pt modelId="{6917DECA-736C-4F96-ACC2-AF2CFA7B0707}" type="parTrans" cxnId="{5FDCE30C-05F6-46F5-AD3F-F4B26244D72F}">
      <dgm:prSet/>
      <dgm:spPr/>
      <dgm:t>
        <a:bodyPr/>
        <a:lstStyle/>
        <a:p>
          <a:endParaRPr lang="ru-RU"/>
        </a:p>
      </dgm:t>
    </dgm:pt>
    <dgm:pt modelId="{36A0F606-4F17-497F-914D-AF17F25CAC39}" type="sibTrans" cxnId="{5FDCE30C-05F6-46F5-AD3F-F4B26244D72F}">
      <dgm:prSet/>
      <dgm:spPr/>
      <dgm:t>
        <a:bodyPr/>
        <a:lstStyle/>
        <a:p>
          <a:endParaRPr lang="ru-RU"/>
        </a:p>
      </dgm:t>
    </dgm:pt>
    <dgm:pt modelId="{DEB4C5D8-F189-447A-A7F0-AED1F131C92C}" type="pres">
      <dgm:prSet presAssocID="{D3E9F8AA-ADBE-44B5-AB93-A4A0AB8CB0C6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7B2FD5-80EA-46CD-8B0C-C96CD5422EA2}" type="pres">
      <dgm:prSet presAssocID="{2FA52F67-A3E3-46D2-87C8-7378FD9928E6}" presName="centerShape" presStyleLbl="node0" presStyleIdx="0" presStyleCnt="1" custScaleX="145421"/>
      <dgm:spPr/>
      <dgm:t>
        <a:bodyPr/>
        <a:lstStyle/>
        <a:p>
          <a:endParaRPr lang="ru-RU"/>
        </a:p>
      </dgm:t>
    </dgm:pt>
    <dgm:pt modelId="{8FC26CE8-45B3-41E1-9EFF-5856294027B2}" type="pres">
      <dgm:prSet presAssocID="{06031924-97A4-4CA4-B449-41E282A622FE}" presName="parTrans" presStyleLbl="sibTrans2D1" presStyleIdx="0" presStyleCnt="7"/>
      <dgm:spPr/>
      <dgm:t>
        <a:bodyPr/>
        <a:lstStyle/>
        <a:p>
          <a:endParaRPr lang="ru-RU"/>
        </a:p>
      </dgm:t>
    </dgm:pt>
    <dgm:pt modelId="{24F7EEDF-FFED-423B-97A4-F57AF575B999}" type="pres">
      <dgm:prSet presAssocID="{06031924-97A4-4CA4-B449-41E282A622FE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CC9DC91D-F4DB-40EF-A164-123299B6B9FA}" type="pres">
      <dgm:prSet presAssocID="{3431EBFD-2F79-4D28-8935-C79E57E7AB1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F49AD5-6CEF-48A6-AB67-3EA63A919599}" type="pres">
      <dgm:prSet presAssocID="{3B23296F-72E6-4BA6-8C34-490C12F8177D}" presName="parTrans" presStyleLbl="sibTrans2D1" presStyleIdx="1" presStyleCnt="7"/>
      <dgm:spPr/>
      <dgm:t>
        <a:bodyPr/>
        <a:lstStyle/>
        <a:p>
          <a:endParaRPr lang="ru-RU"/>
        </a:p>
      </dgm:t>
    </dgm:pt>
    <dgm:pt modelId="{33A2CD6F-1508-4B8E-A202-549E6F71FDF5}" type="pres">
      <dgm:prSet presAssocID="{3B23296F-72E6-4BA6-8C34-490C12F8177D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7A151195-DD03-44DF-BB19-849F398BA99A}" type="pres">
      <dgm:prSet presAssocID="{A6CFB5A3-0F96-4EAD-9B2E-CE0989DC0B00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51DAB-5742-40FA-82AA-721BD7C6157C}" type="pres">
      <dgm:prSet presAssocID="{B2C740A9-00F8-41C5-9D37-DA70F5C0F797}" presName="parTrans" presStyleLbl="sibTrans2D1" presStyleIdx="2" presStyleCnt="7"/>
      <dgm:spPr/>
      <dgm:t>
        <a:bodyPr/>
        <a:lstStyle/>
        <a:p>
          <a:endParaRPr lang="ru-RU"/>
        </a:p>
      </dgm:t>
    </dgm:pt>
    <dgm:pt modelId="{2818C9BA-B53E-4323-9013-8632661F1190}" type="pres">
      <dgm:prSet presAssocID="{B2C740A9-00F8-41C5-9D37-DA70F5C0F797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7805D501-B436-4A26-8377-F2BA033B3911}" type="pres">
      <dgm:prSet presAssocID="{2A05A96A-10E7-4CD5-8B15-CD1A603BF8C8}" presName="node" presStyleLbl="node1" presStyleIdx="2" presStyleCnt="7" custScaleX="128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50DE7A-CC14-4C9B-94F2-87EF50923F76}" type="pres">
      <dgm:prSet presAssocID="{C04046FF-8856-4BBF-8F54-B324A10ECBB2}" presName="parTrans" presStyleLbl="sibTrans2D1" presStyleIdx="3" presStyleCnt="7"/>
      <dgm:spPr/>
      <dgm:t>
        <a:bodyPr/>
        <a:lstStyle/>
        <a:p>
          <a:endParaRPr lang="ru-RU"/>
        </a:p>
      </dgm:t>
    </dgm:pt>
    <dgm:pt modelId="{B1D23C2B-5A4B-4A7F-A802-90CCDB8D04EB}" type="pres">
      <dgm:prSet presAssocID="{C04046FF-8856-4BBF-8F54-B324A10ECBB2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48B7A9BB-5C8D-4919-86A1-D58061476AC9}" type="pres">
      <dgm:prSet presAssocID="{0B9C361C-A61B-42E9-A576-119FB3C6830E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9EF86D-009A-4CF4-991A-AB7B0622387F}" type="pres">
      <dgm:prSet presAssocID="{A1DF3AFC-B8BA-4D15-BA87-734232F3AA65}" presName="parTrans" presStyleLbl="sibTrans2D1" presStyleIdx="4" presStyleCnt="7"/>
      <dgm:spPr/>
      <dgm:t>
        <a:bodyPr/>
        <a:lstStyle/>
        <a:p>
          <a:endParaRPr lang="ru-RU"/>
        </a:p>
      </dgm:t>
    </dgm:pt>
    <dgm:pt modelId="{7B086030-6AB6-4410-9FD7-6510FA25B6D1}" type="pres">
      <dgm:prSet presAssocID="{A1DF3AFC-B8BA-4D15-BA87-734232F3AA65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446A10DE-F71D-4433-855E-E5426D9D3D81}" type="pres">
      <dgm:prSet presAssocID="{4CAB674D-74C1-4AC5-B817-B05F66DDACC0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B536C-0D6B-461F-A366-14443422F425}" type="pres">
      <dgm:prSet presAssocID="{0CEC8E9E-350F-4F2F-90A3-E0C9884582F1}" presName="parTrans" presStyleLbl="sibTrans2D1" presStyleIdx="5" presStyleCnt="7"/>
      <dgm:spPr/>
      <dgm:t>
        <a:bodyPr/>
        <a:lstStyle/>
        <a:p>
          <a:endParaRPr lang="ru-RU"/>
        </a:p>
      </dgm:t>
    </dgm:pt>
    <dgm:pt modelId="{A6FEA32F-9BDE-4C2B-862D-4CEB8D9D8B7E}" type="pres">
      <dgm:prSet presAssocID="{0CEC8E9E-350F-4F2F-90A3-E0C9884582F1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0BE09703-B6EC-4F3C-B755-0F769CCCF5F8}" type="pres">
      <dgm:prSet presAssocID="{E1662C6C-2EFA-4613-AD38-9AEB01CBA4A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A6E58-F938-46BD-B63D-41DAEB257324}" type="pres">
      <dgm:prSet presAssocID="{6917DECA-736C-4F96-ACC2-AF2CFA7B0707}" presName="parTrans" presStyleLbl="sibTrans2D1" presStyleIdx="6" presStyleCnt="7"/>
      <dgm:spPr/>
      <dgm:t>
        <a:bodyPr/>
        <a:lstStyle/>
        <a:p>
          <a:endParaRPr lang="ru-RU"/>
        </a:p>
      </dgm:t>
    </dgm:pt>
    <dgm:pt modelId="{08144A04-4AD8-4249-B443-F7980524D749}" type="pres">
      <dgm:prSet presAssocID="{6917DECA-736C-4F96-ACC2-AF2CFA7B0707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9D1B8854-812F-4B32-813A-97CD537F63F3}" type="pres">
      <dgm:prSet presAssocID="{D42438E4-58D1-40F2-9396-3A9ECBFAA9C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DE95C4-49A6-4F50-BA1F-9F53E54ED0FF}" type="presOf" srcId="{D3E9F8AA-ADBE-44B5-AB93-A4A0AB8CB0C6}" destId="{DEB4C5D8-F189-447A-A7F0-AED1F131C92C}" srcOrd="0" destOrd="0" presId="urn:microsoft.com/office/officeart/2005/8/layout/radial5"/>
    <dgm:cxn modelId="{0C3E5A0A-516F-4226-A091-61E2B5CD961C}" type="presOf" srcId="{B2C740A9-00F8-41C5-9D37-DA70F5C0F797}" destId="{2818C9BA-B53E-4323-9013-8632661F1190}" srcOrd="1" destOrd="0" presId="urn:microsoft.com/office/officeart/2005/8/layout/radial5"/>
    <dgm:cxn modelId="{BACF0C4F-CD6E-43CB-BB1D-2319122CEBE6}" type="presOf" srcId="{2FA52F67-A3E3-46D2-87C8-7378FD9928E6}" destId="{477B2FD5-80EA-46CD-8B0C-C96CD5422EA2}" srcOrd="0" destOrd="0" presId="urn:microsoft.com/office/officeart/2005/8/layout/radial5"/>
    <dgm:cxn modelId="{EC9C8E7D-EB61-4131-AA31-ABDF05090041}" srcId="{2FA52F67-A3E3-46D2-87C8-7378FD9928E6}" destId="{3431EBFD-2F79-4D28-8935-C79E57E7AB12}" srcOrd="0" destOrd="0" parTransId="{06031924-97A4-4CA4-B449-41E282A622FE}" sibTransId="{D6BAF57C-D811-460D-9E25-C32931D0C940}"/>
    <dgm:cxn modelId="{C79DE8AE-2524-4E07-9978-C9D8A0B2866D}" type="presOf" srcId="{0B9C361C-A61B-42E9-A576-119FB3C6830E}" destId="{48B7A9BB-5C8D-4919-86A1-D58061476AC9}" srcOrd="0" destOrd="0" presId="urn:microsoft.com/office/officeart/2005/8/layout/radial5"/>
    <dgm:cxn modelId="{0C9EC79B-7CC7-4102-B1E0-3731A9EA70CA}" type="presOf" srcId="{A6CFB5A3-0F96-4EAD-9B2E-CE0989DC0B00}" destId="{7A151195-DD03-44DF-BB19-849F398BA99A}" srcOrd="0" destOrd="0" presId="urn:microsoft.com/office/officeart/2005/8/layout/radial5"/>
    <dgm:cxn modelId="{26017BBA-D9DB-4003-8428-79776D4F2AF3}" srcId="{2FA52F67-A3E3-46D2-87C8-7378FD9928E6}" destId="{4CAB674D-74C1-4AC5-B817-B05F66DDACC0}" srcOrd="4" destOrd="0" parTransId="{A1DF3AFC-B8BA-4D15-BA87-734232F3AA65}" sibTransId="{DDE1B000-F156-4A22-BDEC-0421FB91116C}"/>
    <dgm:cxn modelId="{4F11FD82-B3BF-4C15-A3C0-CAA826197464}" type="presOf" srcId="{3B23296F-72E6-4BA6-8C34-490C12F8177D}" destId="{33A2CD6F-1508-4B8E-A202-549E6F71FDF5}" srcOrd="1" destOrd="0" presId="urn:microsoft.com/office/officeart/2005/8/layout/radial5"/>
    <dgm:cxn modelId="{90705C59-1ACD-4FE8-9F15-81D2C08B7DCD}" type="presOf" srcId="{2A05A96A-10E7-4CD5-8B15-CD1A603BF8C8}" destId="{7805D501-B436-4A26-8377-F2BA033B3911}" srcOrd="0" destOrd="0" presId="urn:microsoft.com/office/officeart/2005/8/layout/radial5"/>
    <dgm:cxn modelId="{4CA4EC67-BCEB-4AAC-A820-108A05472F41}" srcId="{2FA52F67-A3E3-46D2-87C8-7378FD9928E6}" destId="{A6CFB5A3-0F96-4EAD-9B2E-CE0989DC0B00}" srcOrd="1" destOrd="0" parTransId="{3B23296F-72E6-4BA6-8C34-490C12F8177D}" sibTransId="{9A25A500-684C-4474-9D93-3E48097F4DBF}"/>
    <dgm:cxn modelId="{9AE009BF-E26E-472B-A755-A42A9A721879}" type="presOf" srcId="{0CEC8E9E-350F-4F2F-90A3-E0C9884582F1}" destId="{B28B536C-0D6B-461F-A366-14443422F425}" srcOrd="0" destOrd="0" presId="urn:microsoft.com/office/officeart/2005/8/layout/radial5"/>
    <dgm:cxn modelId="{6E9B1E3B-B008-4F7E-B130-E491C614035E}" srcId="{2FA52F67-A3E3-46D2-87C8-7378FD9928E6}" destId="{E1662C6C-2EFA-4613-AD38-9AEB01CBA4AB}" srcOrd="5" destOrd="0" parTransId="{0CEC8E9E-350F-4F2F-90A3-E0C9884582F1}" sibTransId="{5539F0D2-EC7B-4CEA-ABA8-418D950C1956}"/>
    <dgm:cxn modelId="{54230A59-D49B-4F04-98A5-E6A436A2801D}" type="presOf" srcId="{6917DECA-736C-4F96-ACC2-AF2CFA7B0707}" destId="{49DA6E58-F938-46BD-B63D-41DAEB257324}" srcOrd="0" destOrd="0" presId="urn:microsoft.com/office/officeart/2005/8/layout/radial5"/>
    <dgm:cxn modelId="{96E35A38-7FE9-435C-AFC4-4F170AB1856D}" type="presOf" srcId="{3431EBFD-2F79-4D28-8935-C79E57E7AB12}" destId="{CC9DC91D-F4DB-40EF-A164-123299B6B9FA}" srcOrd="0" destOrd="0" presId="urn:microsoft.com/office/officeart/2005/8/layout/radial5"/>
    <dgm:cxn modelId="{79933A5A-7BFE-460D-BACE-209BDAAB435C}" type="presOf" srcId="{C04046FF-8856-4BBF-8F54-B324A10ECBB2}" destId="{7850DE7A-CC14-4C9B-94F2-87EF50923F76}" srcOrd="0" destOrd="0" presId="urn:microsoft.com/office/officeart/2005/8/layout/radial5"/>
    <dgm:cxn modelId="{9E3ECF65-0069-4C1A-88A4-AADCF6EB77A3}" type="presOf" srcId="{06031924-97A4-4CA4-B449-41E282A622FE}" destId="{24F7EEDF-FFED-423B-97A4-F57AF575B999}" srcOrd="1" destOrd="0" presId="urn:microsoft.com/office/officeart/2005/8/layout/radial5"/>
    <dgm:cxn modelId="{5FDCE30C-05F6-46F5-AD3F-F4B26244D72F}" srcId="{2FA52F67-A3E3-46D2-87C8-7378FD9928E6}" destId="{D42438E4-58D1-40F2-9396-3A9ECBFAA9CE}" srcOrd="6" destOrd="0" parTransId="{6917DECA-736C-4F96-ACC2-AF2CFA7B0707}" sibTransId="{36A0F606-4F17-497F-914D-AF17F25CAC39}"/>
    <dgm:cxn modelId="{8582662F-29FB-4F88-99F5-8DDF375D019B}" type="presOf" srcId="{3B23296F-72E6-4BA6-8C34-490C12F8177D}" destId="{EBF49AD5-6CEF-48A6-AB67-3EA63A919599}" srcOrd="0" destOrd="0" presId="urn:microsoft.com/office/officeart/2005/8/layout/radial5"/>
    <dgm:cxn modelId="{AB494666-FA16-42B4-93C9-46B76816A778}" type="presOf" srcId="{A1DF3AFC-B8BA-4D15-BA87-734232F3AA65}" destId="{7B086030-6AB6-4410-9FD7-6510FA25B6D1}" srcOrd="1" destOrd="0" presId="urn:microsoft.com/office/officeart/2005/8/layout/radial5"/>
    <dgm:cxn modelId="{DFF5BED8-005E-41F9-9F1E-C059333E6120}" type="presOf" srcId="{E1662C6C-2EFA-4613-AD38-9AEB01CBA4AB}" destId="{0BE09703-B6EC-4F3C-B755-0F769CCCF5F8}" srcOrd="0" destOrd="0" presId="urn:microsoft.com/office/officeart/2005/8/layout/radial5"/>
    <dgm:cxn modelId="{B9F34520-FBC4-47BE-A2A7-AE5F543201CB}" srcId="{D3E9F8AA-ADBE-44B5-AB93-A4A0AB8CB0C6}" destId="{2FA52F67-A3E3-46D2-87C8-7378FD9928E6}" srcOrd="0" destOrd="0" parTransId="{8EAE8192-2886-4351-BC87-E4E33532FFA0}" sibTransId="{C7D3472E-F185-4D4A-A915-1FB40836F86D}"/>
    <dgm:cxn modelId="{9D848B7A-C451-4F8B-92D6-E3970A4C374D}" type="presOf" srcId="{06031924-97A4-4CA4-B449-41E282A622FE}" destId="{8FC26CE8-45B3-41E1-9EFF-5856294027B2}" srcOrd="0" destOrd="0" presId="urn:microsoft.com/office/officeart/2005/8/layout/radial5"/>
    <dgm:cxn modelId="{ACE05296-6605-45BE-BE26-DC78B2F0E5F4}" type="presOf" srcId="{4CAB674D-74C1-4AC5-B817-B05F66DDACC0}" destId="{446A10DE-F71D-4433-855E-E5426D9D3D81}" srcOrd="0" destOrd="0" presId="urn:microsoft.com/office/officeart/2005/8/layout/radial5"/>
    <dgm:cxn modelId="{A041F733-7D7A-418C-A7A3-6ABDD8BA4516}" srcId="{2FA52F67-A3E3-46D2-87C8-7378FD9928E6}" destId="{0B9C361C-A61B-42E9-A576-119FB3C6830E}" srcOrd="3" destOrd="0" parTransId="{C04046FF-8856-4BBF-8F54-B324A10ECBB2}" sibTransId="{965BB95C-6579-4B43-A976-341A18ACC25E}"/>
    <dgm:cxn modelId="{D660275B-1D2D-4E33-814B-E29D47853495}" type="presOf" srcId="{6917DECA-736C-4F96-ACC2-AF2CFA7B0707}" destId="{08144A04-4AD8-4249-B443-F7980524D749}" srcOrd="1" destOrd="0" presId="urn:microsoft.com/office/officeart/2005/8/layout/radial5"/>
    <dgm:cxn modelId="{FCD94FD0-D813-411D-83F9-13D0F4D082B8}" type="presOf" srcId="{D42438E4-58D1-40F2-9396-3A9ECBFAA9CE}" destId="{9D1B8854-812F-4B32-813A-97CD537F63F3}" srcOrd="0" destOrd="0" presId="urn:microsoft.com/office/officeart/2005/8/layout/radial5"/>
    <dgm:cxn modelId="{EECF4CBF-4D9E-45FF-AC42-FE9F4EE3393A}" type="presOf" srcId="{A1DF3AFC-B8BA-4D15-BA87-734232F3AA65}" destId="{FF9EF86D-009A-4CF4-991A-AB7B0622387F}" srcOrd="0" destOrd="0" presId="urn:microsoft.com/office/officeart/2005/8/layout/radial5"/>
    <dgm:cxn modelId="{1F6B1DF8-F688-4846-A0F1-7A110F28F172}" type="presOf" srcId="{0CEC8E9E-350F-4F2F-90A3-E0C9884582F1}" destId="{A6FEA32F-9BDE-4C2B-862D-4CEB8D9D8B7E}" srcOrd="1" destOrd="0" presId="urn:microsoft.com/office/officeart/2005/8/layout/radial5"/>
    <dgm:cxn modelId="{89682747-7A15-481D-B3BB-DDD1A9152123}" srcId="{2FA52F67-A3E3-46D2-87C8-7378FD9928E6}" destId="{2A05A96A-10E7-4CD5-8B15-CD1A603BF8C8}" srcOrd="2" destOrd="0" parTransId="{B2C740A9-00F8-41C5-9D37-DA70F5C0F797}" sibTransId="{060E5911-4C82-4D23-9D4C-E02441FA361B}"/>
    <dgm:cxn modelId="{7E2AB02D-3700-4540-AF89-DD4ED6472AB8}" type="presOf" srcId="{C04046FF-8856-4BBF-8F54-B324A10ECBB2}" destId="{B1D23C2B-5A4B-4A7F-A802-90CCDB8D04EB}" srcOrd="1" destOrd="0" presId="urn:microsoft.com/office/officeart/2005/8/layout/radial5"/>
    <dgm:cxn modelId="{A4E24C62-90C9-4024-B08F-AA270D31A7A1}" type="presOf" srcId="{B2C740A9-00F8-41C5-9D37-DA70F5C0F797}" destId="{CED51DAB-5742-40FA-82AA-721BD7C6157C}" srcOrd="0" destOrd="0" presId="urn:microsoft.com/office/officeart/2005/8/layout/radial5"/>
    <dgm:cxn modelId="{7005C774-332C-4010-BA78-A1A15B69C299}" type="presParOf" srcId="{DEB4C5D8-F189-447A-A7F0-AED1F131C92C}" destId="{477B2FD5-80EA-46CD-8B0C-C96CD5422EA2}" srcOrd="0" destOrd="0" presId="urn:microsoft.com/office/officeart/2005/8/layout/radial5"/>
    <dgm:cxn modelId="{5D083CDB-F9EB-4B58-81C7-364A31460285}" type="presParOf" srcId="{DEB4C5D8-F189-447A-A7F0-AED1F131C92C}" destId="{8FC26CE8-45B3-41E1-9EFF-5856294027B2}" srcOrd="1" destOrd="0" presId="urn:microsoft.com/office/officeart/2005/8/layout/radial5"/>
    <dgm:cxn modelId="{AEBDDC56-0CC2-430A-8A13-C9576B113186}" type="presParOf" srcId="{8FC26CE8-45B3-41E1-9EFF-5856294027B2}" destId="{24F7EEDF-FFED-423B-97A4-F57AF575B999}" srcOrd="0" destOrd="0" presId="urn:microsoft.com/office/officeart/2005/8/layout/radial5"/>
    <dgm:cxn modelId="{2A9774D4-6A2F-4248-88FC-58A072C9C029}" type="presParOf" srcId="{DEB4C5D8-F189-447A-A7F0-AED1F131C92C}" destId="{CC9DC91D-F4DB-40EF-A164-123299B6B9FA}" srcOrd="2" destOrd="0" presId="urn:microsoft.com/office/officeart/2005/8/layout/radial5"/>
    <dgm:cxn modelId="{9AEB9E4F-D4B2-4022-AAAF-A6C1FFC671BB}" type="presParOf" srcId="{DEB4C5D8-F189-447A-A7F0-AED1F131C92C}" destId="{EBF49AD5-6CEF-48A6-AB67-3EA63A919599}" srcOrd="3" destOrd="0" presId="urn:microsoft.com/office/officeart/2005/8/layout/radial5"/>
    <dgm:cxn modelId="{0EA6482D-C19C-4E67-AB01-9C8580528253}" type="presParOf" srcId="{EBF49AD5-6CEF-48A6-AB67-3EA63A919599}" destId="{33A2CD6F-1508-4B8E-A202-549E6F71FDF5}" srcOrd="0" destOrd="0" presId="urn:microsoft.com/office/officeart/2005/8/layout/radial5"/>
    <dgm:cxn modelId="{76EA226A-D89A-4FAC-AF90-3848A2E3ED91}" type="presParOf" srcId="{DEB4C5D8-F189-447A-A7F0-AED1F131C92C}" destId="{7A151195-DD03-44DF-BB19-849F398BA99A}" srcOrd="4" destOrd="0" presId="urn:microsoft.com/office/officeart/2005/8/layout/radial5"/>
    <dgm:cxn modelId="{4CEB414B-917D-4EED-8DF3-548B13840870}" type="presParOf" srcId="{DEB4C5D8-F189-447A-A7F0-AED1F131C92C}" destId="{CED51DAB-5742-40FA-82AA-721BD7C6157C}" srcOrd="5" destOrd="0" presId="urn:microsoft.com/office/officeart/2005/8/layout/radial5"/>
    <dgm:cxn modelId="{43B4A64F-6BCF-4463-97F7-E22017FCC045}" type="presParOf" srcId="{CED51DAB-5742-40FA-82AA-721BD7C6157C}" destId="{2818C9BA-B53E-4323-9013-8632661F1190}" srcOrd="0" destOrd="0" presId="urn:microsoft.com/office/officeart/2005/8/layout/radial5"/>
    <dgm:cxn modelId="{A965D0FD-C3F1-4434-9FE9-E6E4F3FF9BBD}" type="presParOf" srcId="{DEB4C5D8-F189-447A-A7F0-AED1F131C92C}" destId="{7805D501-B436-4A26-8377-F2BA033B3911}" srcOrd="6" destOrd="0" presId="urn:microsoft.com/office/officeart/2005/8/layout/radial5"/>
    <dgm:cxn modelId="{E64B0CB0-4CF0-4099-8886-F48FC0CFE094}" type="presParOf" srcId="{DEB4C5D8-F189-447A-A7F0-AED1F131C92C}" destId="{7850DE7A-CC14-4C9B-94F2-87EF50923F76}" srcOrd="7" destOrd="0" presId="urn:microsoft.com/office/officeart/2005/8/layout/radial5"/>
    <dgm:cxn modelId="{E220AC17-5365-4FD6-BB2A-3E7E18B36A17}" type="presParOf" srcId="{7850DE7A-CC14-4C9B-94F2-87EF50923F76}" destId="{B1D23C2B-5A4B-4A7F-A802-90CCDB8D04EB}" srcOrd="0" destOrd="0" presId="urn:microsoft.com/office/officeart/2005/8/layout/radial5"/>
    <dgm:cxn modelId="{33A94710-44E6-4EED-A0A5-AD0059452906}" type="presParOf" srcId="{DEB4C5D8-F189-447A-A7F0-AED1F131C92C}" destId="{48B7A9BB-5C8D-4919-86A1-D58061476AC9}" srcOrd="8" destOrd="0" presId="urn:microsoft.com/office/officeart/2005/8/layout/radial5"/>
    <dgm:cxn modelId="{EA068FD0-77FE-46D3-BD78-CB30F73F8287}" type="presParOf" srcId="{DEB4C5D8-F189-447A-A7F0-AED1F131C92C}" destId="{FF9EF86D-009A-4CF4-991A-AB7B0622387F}" srcOrd="9" destOrd="0" presId="urn:microsoft.com/office/officeart/2005/8/layout/radial5"/>
    <dgm:cxn modelId="{968239CB-2070-420D-8ABD-6C2B7BAD18D7}" type="presParOf" srcId="{FF9EF86D-009A-4CF4-991A-AB7B0622387F}" destId="{7B086030-6AB6-4410-9FD7-6510FA25B6D1}" srcOrd="0" destOrd="0" presId="urn:microsoft.com/office/officeart/2005/8/layout/radial5"/>
    <dgm:cxn modelId="{84BACF62-8FEA-47DB-8DB4-569BA8B5748B}" type="presParOf" srcId="{DEB4C5D8-F189-447A-A7F0-AED1F131C92C}" destId="{446A10DE-F71D-4433-855E-E5426D9D3D81}" srcOrd="10" destOrd="0" presId="urn:microsoft.com/office/officeart/2005/8/layout/radial5"/>
    <dgm:cxn modelId="{87323A96-C277-42A5-8B55-A06524131831}" type="presParOf" srcId="{DEB4C5D8-F189-447A-A7F0-AED1F131C92C}" destId="{B28B536C-0D6B-461F-A366-14443422F425}" srcOrd="11" destOrd="0" presId="urn:microsoft.com/office/officeart/2005/8/layout/radial5"/>
    <dgm:cxn modelId="{86FD7C99-710E-4FBE-B5FC-2AEBFAEE82FB}" type="presParOf" srcId="{B28B536C-0D6B-461F-A366-14443422F425}" destId="{A6FEA32F-9BDE-4C2B-862D-4CEB8D9D8B7E}" srcOrd="0" destOrd="0" presId="urn:microsoft.com/office/officeart/2005/8/layout/radial5"/>
    <dgm:cxn modelId="{31A4B03E-40B9-44AC-BD22-AEF67FC1929A}" type="presParOf" srcId="{DEB4C5D8-F189-447A-A7F0-AED1F131C92C}" destId="{0BE09703-B6EC-4F3C-B755-0F769CCCF5F8}" srcOrd="12" destOrd="0" presId="urn:microsoft.com/office/officeart/2005/8/layout/radial5"/>
    <dgm:cxn modelId="{1E6FAE43-BD16-4A8C-ACA7-7BB18F50D6B0}" type="presParOf" srcId="{DEB4C5D8-F189-447A-A7F0-AED1F131C92C}" destId="{49DA6E58-F938-46BD-B63D-41DAEB257324}" srcOrd="13" destOrd="0" presId="urn:microsoft.com/office/officeart/2005/8/layout/radial5"/>
    <dgm:cxn modelId="{7B704A85-BB75-450C-ACB3-752D1D343B1E}" type="presParOf" srcId="{49DA6E58-F938-46BD-B63D-41DAEB257324}" destId="{08144A04-4AD8-4249-B443-F7980524D749}" srcOrd="0" destOrd="0" presId="urn:microsoft.com/office/officeart/2005/8/layout/radial5"/>
    <dgm:cxn modelId="{AA3B6D07-C3CF-408D-A832-F5582B45E829}" type="presParOf" srcId="{DEB4C5D8-F189-447A-A7F0-AED1F131C92C}" destId="{9D1B8854-812F-4B32-813A-97CD537F63F3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FF9A966-4C7A-4F53-A9AA-D8CDB148B0BD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32A4AF-EDF3-46B5-B10D-657062F7862C}">
      <dgm:prSet phldrT="[Текст]" custT="1"/>
      <dgm:spPr/>
      <dgm:t>
        <a:bodyPr/>
        <a:lstStyle/>
        <a:p>
          <a:r>
            <a:rPr lang="ru-RU" sz="1400" dirty="0" smtClean="0"/>
            <a:t>Опоздал</a:t>
          </a:r>
          <a:endParaRPr lang="ru-RU" sz="1400" dirty="0"/>
        </a:p>
      </dgm:t>
    </dgm:pt>
    <dgm:pt modelId="{110AA50B-D2CE-4C42-8943-0E20919949D3}" type="parTrans" cxnId="{EEA9E8FA-4B2E-400D-8137-B4B900F4FFD9}">
      <dgm:prSet/>
      <dgm:spPr/>
      <dgm:t>
        <a:bodyPr/>
        <a:lstStyle/>
        <a:p>
          <a:endParaRPr lang="ru-RU" sz="3200"/>
        </a:p>
      </dgm:t>
    </dgm:pt>
    <dgm:pt modelId="{9D38D17C-81E0-446C-B2F5-A4C7D74A4280}" type="sibTrans" cxnId="{EEA9E8FA-4B2E-400D-8137-B4B900F4FFD9}">
      <dgm:prSet/>
      <dgm:spPr/>
      <dgm:t>
        <a:bodyPr/>
        <a:lstStyle/>
        <a:p>
          <a:endParaRPr lang="ru-RU" sz="3200"/>
        </a:p>
      </dgm:t>
    </dgm:pt>
    <dgm:pt modelId="{F41BA009-D6D8-48BD-8156-0EB19DDBB74A}">
      <dgm:prSet phldrT="[Текст]" custT="1"/>
      <dgm:spPr/>
      <dgm:t>
        <a:bodyPr/>
        <a:lstStyle/>
        <a:p>
          <a:r>
            <a:rPr lang="ru-RU" sz="1400" dirty="0" smtClean="0"/>
            <a:t>Отвлек всех</a:t>
          </a:r>
          <a:endParaRPr lang="ru-RU" sz="1400" dirty="0"/>
        </a:p>
      </dgm:t>
    </dgm:pt>
    <dgm:pt modelId="{F9E6F05D-F590-4AD5-9456-8950212D98B2}" type="parTrans" cxnId="{A64AB529-9133-452D-AAFE-CBC40B4D9DFA}">
      <dgm:prSet/>
      <dgm:spPr/>
      <dgm:t>
        <a:bodyPr/>
        <a:lstStyle/>
        <a:p>
          <a:endParaRPr lang="ru-RU" sz="3200"/>
        </a:p>
      </dgm:t>
    </dgm:pt>
    <dgm:pt modelId="{AC0C2CD5-A237-4148-9F7F-C1CFBCF53F1C}" type="sibTrans" cxnId="{A64AB529-9133-452D-AAFE-CBC40B4D9DFA}">
      <dgm:prSet/>
      <dgm:spPr/>
      <dgm:t>
        <a:bodyPr/>
        <a:lstStyle/>
        <a:p>
          <a:endParaRPr lang="ru-RU" sz="3200"/>
        </a:p>
      </dgm:t>
    </dgm:pt>
    <dgm:pt modelId="{38954F81-322A-4ED8-AF2B-FCD74DF9F2AF}">
      <dgm:prSet phldrT="[Текст]" custT="1"/>
      <dgm:spPr/>
      <dgm:t>
        <a:bodyPr/>
        <a:lstStyle/>
        <a:p>
          <a:r>
            <a:rPr lang="ru-RU" sz="1400" dirty="0" smtClean="0"/>
            <a:t>Решает где сесть</a:t>
          </a:r>
          <a:endParaRPr lang="ru-RU" sz="1400" dirty="0"/>
        </a:p>
      </dgm:t>
    </dgm:pt>
    <dgm:pt modelId="{C7E06538-2CD8-405F-870B-586D6EF5537F}" type="parTrans" cxnId="{0D48641D-4ACB-4D08-B4A8-0F395AAD9ED6}">
      <dgm:prSet/>
      <dgm:spPr/>
      <dgm:t>
        <a:bodyPr/>
        <a:lstStyle/>
        <a:p>
          <a:endParaRPr lang="ru-RU" sz="3200"/>
        </a:p>
      </dgm:t>
    </dgm:pt>
    <dgm:pt modelId="{FEF80EDA-1829-4CFB-84C3-D7614A4C2574}" type="sibTrans" cxnId="{0D48641D-4ACB-4D08-B4A8-0F395AAD9ED6}">
      <dgm:prSet/>
      <dgm:spPr/>
      <dgm:t>
        <a:bodyPr/>
        <a:lstStyle/>
        <a:p>
          <a:endParaRPr lang="ru-RU" sz="3200"/>
        </a:p>
      </dgm:t>
    </dgm:pt>
    <dgm:pt modelId="{51782B85-57DA-41CC-ADB1-4AD94D81AC24}">
      <dgm:prSet phldrT="[Текст]" custT="1"/>
      <dgm:spPr/>
      <dgm:t>
        <a:bodyPr/>
        <a:lstStyle/>
        <a:p>
          <a:r>
            <a:rPr lang="ru-RU" sz="1400" dirty="0" smtClean="0"/>
            <a:t>Несет стул через весь класс</a:t>
          </a:r>
          <a:endParaRPr lang="ru-RU" sz="1400" dirty="0"/>
        </a:p>
      </dgm:t>
    </dgm:pt>
    <dgm:pt modelId="{FCD0CEA6-C9D5-46F9-B162-A7EBA9B310A8}" type="parTrans" cxnId="{8F8CF866-6206-4E12-8BE4-A7B34EAD1368}">
      <dgm:prSet/>
      <dgm:spPr/>
      <dgm:t>
        <a:bodyPr/>
        <a:lstStyle/>
        <a:p>
          <a:endParaRPr lang="ru-RU" sz="3200"/>
        </a:p>
      </dgm:t>
    </dgm:pt>
    <dgm:pt modelId="{2E2DD0FD-A787-4637-8D47-BCF76B1B1DA0}" type="sibTrans" cxnId="{8F8CF866-6206-4E12-8BE4-A7B34EAD1368}">
      <dgm:prSet/>
      <dgm:spPr/>
      <dgm:t>
        <a:bodyPr/>
        <a:lstStyle/>
        <a:p>
          <a:endParaRPr lang="ru-RU" sz="3200"/>
        </a:p>
      </dgm:t>
    </dgm:pt>
    <dgm:pt modelId="{CD2D0BCE-E686-4DCA-8B2B-A6A21BAA0646}">
      <dgm:prSet phldrT="[Текст]" custT="1"/>
      <dgm:spPr/>
      <dgm:t>
        <a:bodyPr/>
        <a:lstStyle/>
        <a:p>
          <a:r>
            <a:rPr lang="ru-RU" sz="1400" dirty="0" smtClean="0"/>
            <a:t>Со всеми поздоровался</a:t>
          </a:r>
          <a:endParaRPr lang="ru-RU" sz="1400" dirty="0"/>
        </a:p>
      </dgm:t>
    </dgm:pt>
    <dgm:pt modelId="{593F0EA3-866D-4DFD-B398-5776496D25EE}" type="parTrans" cxnId="{499293C1-A512-4FAF-BD2E-A4156C0438DA}">
      <dgm:prSet/>
      <dgm:spPr/>
      <dgm:t>
        <a:bodyPr/>
        <a:lstStyle/>
        <a:p>
          <a:endParaRPr lang="ru-RU" sz="3200"/>
        </a:p>
      </dgm:t>
    </dgm:pt>
    <dgm:pt modelId="{22B2D088-87D1-40EC-8172-F07A14254E3E}" type="sibTrans" cxnId="{499293C1-A512-4FAF-BD2E-A4156C0438DA}">
      <dgm:prSet/>
      <dgm:spPr/>
      <dgm:t>
        <a:bodyPr/>
        <a:lstStyle/>
        <a:p>
          <a:endParaRPr lang="ru-RU" sz="3200"/>
        </a:p>
      </dgm:t>
    </dgm:pt>
    <dgm:pt modelId="{2DDEC867-395B-4D22-9DC3-8790D0FDC7E4}">
      <dgm:prSet phldrT="[Текст]" custT="1"/>
      <dgm:spPr/>
      <dgm:t>
        <a:bodyPr/>
        <a:lstStyle/>
        <a:p>
          <a:r>
            <a:rPr lang="ru-RU" sz="1400" dirty="0" smtClean="0"/>
            <a:t>Поиск тетради</a:t>
          </a:r>
          <a:endParaRPr lang="ru-RU" sz="1400" dirty="0"/>
        </a:p>
      </dgm:t>
    </dgm:pt>
    <dgm:pt modelId="{513A23C4-649E-4132-9D1B-D20DA5A5F594}" type="parTrans" cxnId="{368FE318-0140-49A7-B5EA-FB0F90BA8640}">
      <dgm:prSet/>
      <dgm:spPr/>
      <dgm:t>
        <a:bodyPr/>
        <a:lstStyle/>
        <a:p>
          <a:endParaRPr lang="ru-RU" sz="3200"/>
        </a:p>
      </dgm:t>
    </dgm:pt>
    <dgm:pt modelId="{3D9A8CE4-E0ED-42B7-AF29-A61147337241}" type="sibTrans" cxnId="{368FE318-0140-49A7-B5EA-FB0F90BA8640}">
      <dgm:prSet/>
      <dgm:spPr/>
      <dgm:t>
        <a:bodyPr/>
        <a:lstStyle/>
        <a:p>
          <a:endParaRPr lang="ru-RU" sz="3200"/>
        </a:p>
      </dgm:t>
    </dgm:pt>
    <dgm:pt modelId="{7AF520E3-567C-424A-905E-723AC730BD5A}">
      <dgm:prSet phldrT="[Текст]" custT="1"/>
      <dgm:spPr/>
      <dgm:t>
        <a:bodyPr/>
        <a:lstStyle/>
        <a:p>
          <a:r>
            <a:rPr lang="ru-RU" sz="1400" dirty="0" smtClean="0"/>
            <a:t>Понял, что забыл дома</a:t>
          </a:r>
          <a:endParaRPr lang="ru-RU" sz="1400" dirty="0"/>
        </a:p>
      </dgm:t>
    </dgm:pt>
    <dgm:pt modelId="{AD2047DE-62E7-4092-AF0A-BF9F951DF86C}" type="parTrans" cxnId="{CECC5599-9210-4664-B2A3-6B3BC95D1B17}">
      <dgm:prSet/>
      <dgm:spPr/>
      <dgm:t>
        <a:bodyPr/>
        <a:lstStyle/>
        <a:p>
          <a:endParaRPr lang="ru-RU" sz="3200"/>
        </a:p>
      </dgm:t>
    </dgm:pt>
    <dgm:pt modelId="{B13C369A-BB6B-4146-9F4D-D30EA5F70898}" type="sibTrans" cxnId="{CECC5599-9210-4664-B2A3-6B3BC95D1B17}">
      <dgm:prSet/>
      <dgm:spPr/>
      <dgm:t>
        <a:bodyPr/>
        <a:lstStyle/>
        <a:p>
          <a:endParaRPr lang="ru-RU" sz="3200"/>
        </a:p>
      </dgm:t>
    </dgm:pt>
    <dgm:pt modelId="{65357CD3-D944-4DF6-A2C1-FED882DA0B1C}">
      <dgm:prSet phldrT="[Текст]" custT="1"/>
      <dgm:spPr/>
      <dgm:t>
        <a:bodyPr/>
        <a:lstStyle/>
        <a:p>
          <a:r>
            <a:rPr lang="ru-RU" sz="1400" dirty="0" smtClean="0"/>
            <a:t>Конец урока</a:t>
          </a:r>
          <a:endParaRPr lang="ru-RU" sz="1400" dirty="0"/>
        </a:p>
      </dgm:t>
    </dgm:pt>
    <dgm:pt modelId="{E3795941-A5CD-4F10-809A-1A69FEC70E96}" type="parTrans" cxnId="{BD3B0FCE-A1BC-47C9-BA79-F60D28C5E2D4}">
      <dgm:prSet/>
      <dgm:spPr/>
      <dgm:t>
        <a:bodyPr/>
        <a:lstStyle/>
        <a:p>
          <a:endParaRPr lang="ru-RU" sz="3200"/>
        </a:p>
      </dgm:t>
    </dgm:pt>
    <dgm:pt modelId="{DACD4905-59E6-4D90-80CC-8252633C9CAF}" type="sibTrans" cxnId="{BD3B0FCE-A1BC-47C9-BA79-F60D28C5E2D4}">
      <dgm:prSet/>
      <dgm:spPr/>
      <dgm:t>
        <a:bodyPr/>
        <a:lstStyle/>
        <a:p>
          <a:endParaRPr lang="ru-RU" sz="3200"/>
        </a:p>
      </dgm:t>
    </dgm:pt>
    <dgm:pt modelId="{2AC8F093-3715-4A36-87E6-CFCE0140299D}" type="pres">
      <dgm:prSet presAssocID="{DFF9A966-4C7A-4F53-A9AA-D8CDB148B0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B85798-AEDA-480D-9AD4-49BF31D82EFD}" type="pres">
      <dgm:prSet presAssocID="{D432A4AF-EDF3-46B5-B10D-657062F7862C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8F5B4E-164B-45AD-B7A5-A5C9A927358F}" type="pres">
      <dgm:prSet presAssocID="{D432A4AF-EDF3-46B5-B10D-657062F7862C}" presName="spNode" presStyleCnt="0"/>
      <dgm:spPr/>
    </dgm:pt>
    <dgm:pt modelId="{C9DD312F-FD0C-4D29-9E01-CB250DB46DE9}" type="pres">
      <dgm:prSet presAssocID="{9D38D17C-81E0-446C-B2F5-A4C7D74A4280}" presName="sibTrans" presStyleLbl="sibTrans1D1" presStyleIdx="0" presStyleCnt="8"/>
      <dgm:spPr/>
      <dgm:t>
        <a:bodyPr/>
        <a:lstStyle/>
        <a:p>
          <a:endParaRPr lang="ru-RU"/>
        </a:p>
      </dgm:t>
    </dgm:pt>
    <dgm:pt modelId="{14AE3F31-9CE1-4011-B11F-FDA744BD8CA1}" type="pres">
      <dgm:prSet presAssocID="{F41BA009-D6D8-48BD-8156-0EB19DDBB74A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52AC0-07A2-4805-A868-B6DD2A8FC191}" type="pres">
      <dgm:prSet presAssocID="{F41BA009-D6D8-48BD-8156-0EB19DDBB74A}" presName="spNode" presStyleCnt="0"/>
      <dgm:spPr/>
    </dgm:pt>
    <dgm:pt modelId="{4D47623A-2F10-41AD-8D61-84D257510227}" type="pres">
      <dgm:prSet presAssocID="{AC0C2CD5-A237-4148-9F7F-C1CFBCF53F1C}" presName="sibTrans" presStyleLbl="sibTrans1D1" presStyleIdx="1" presStyleCnt="8"/>
      <dgm:spPr/>
      <dgm:t>
        <a:bodyPr/>
        <a:lstStyle/>
        <a:p>
          <a:endParaRPr lang="ru-RU"/>
        </a:p>
      </dgm:t>
    </dgm:pt>
    <dgm:pt modelId="{040BA04B-FA15-4D89-9726-538AE78CD54F}" type="pres">
      <dgm:prSet presAssocID="{38954F81-322A-4ED8-AF2B-FCD74DF9F2AF}" presName="node" presStyleLbl="node1" presStyleIdx="2" presStyleCnt="8" custScaleX="155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8750D-EE17-4533-989E-A3DBE773AE9D}" type="pres">
      <dgm:prSet presAssocID="{38954F81-322A-4ED8-AF2B-FCD74DF9F2AF}" presName="spNode" presStyleCnt="0"/>
      <dgm:spPr/>
    </dgm:pt>
    <dgm:pt modelId="{A591BCE0-BE1C-4940-83BD-24432E717E31}" type="pres">
      <dgm:prSet presAssocID="{FEF80EDA-1829-4CFB-84C3-D7614A4C2574}" presName="sibTrans" presStyleLbl="sibTrans1D1" presStyleIdx="2" presStyleCnt="8"/>
      <dgm:spPr/>
      <dgm:t>
        <a:bodyPr/>
        <a:lstStyle/>
        <a:p>
          <a:endParaRPr lang="ru-RU"/>
        </a:p>
      </dgm:t>
    </dgm:pt>
    <dgm:pt modelId="{AEEED195-07A0-4F8D-B2E4-9F79AEB245C5}" type="pres">
      <dgm:prSet presAssocID="{51782B85-57DA-41CC-ADB1-4AD94D81AC24}" presName="node" presStyleLbl="node1" presStyleIdx="3" presStyleCnt="8" custScaleX="235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508764-DA91-418C-A6F4-D9FB382F6C16}" type="pres">
      <dgm:prSet presAssocID="{51782B85-57DA-41CC-ADB1-4AD94D81AC24}" presName="spNode" presStyleCnt="0"/>
      <dgm:spPr/>
    </dgm:pt>
    <dgm:pt modelId="{9067E734-A2AD-4C7F-B418-5030E1547535}" type="pres">
      <dgm:prSet presAssocID="{2E2DD0FD-A787-4637-8D47-BCF76B1B1DA0}" presName="sibTrans" presStyleLbl="sibTrans1D1" presStyleIdx="3" presStyleCnt="8"/>
      <dgm:spPr/>
      <dgm:t>
        <a:bodyPr/>
        <a:lstStyle/>
        <a:p>
          <a:endParaRPr lang="ru-RU"/>
        </a:p>
      </dgm:t>
    </dgm:pt>
    <dgm:pt modelId="{D85D2B96-F0D8-4707-8495-D8F9AAE17383}" type="pres">
      <dgm:prSet presAssocID="{CD2D0BCE-E686-4DCA-8B2B-A6A21BAA0646}" presName="node" presStyleLbl="node1" presStyleIdx="4" presStyleCnt="8" custScaleX="1618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51180-F5AB-4579-9C09-702F13DEDC98}" type="pres">
      <dgm:prSet presAssocID="{CD2D0BCE-E686-4DCA-8B2B-A6A21BAA0646}" presName="spNode" presStyleCnt="0"/>
      <dgm:spPr/>
    </dgm:pt>
    <dgm:pt modelId="{4AE40E3C-2FE1-465F-A90B-94168B1F4168}" type="pres">
      <dgm:prSet presAssocID="{22B2D088-87D1-40EC-8172-F07A14254E3E}" presName="sibTrans" presStyleLbl="sibTrans1D1" presStyleIdx="4" presStyleCnt="8"/>
      <dgm:spPr/>
      <dgm:t>
        <a:bodyPr/>
        <a:lstStyle/>
        <a:p>
          <a:endParaRPr lang="ru-RU"/>
        </a:p>
      </dgm:t>
    </dgm:pt>
    <dgm:pt modelId="{ABE788CF-870A-4EF0-AD14-27679057577B}" type="pres">
      <dgm:prSet presAssocID="{2DDEC867-395B-4D22-9DC3-8790D0FDC7E4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4AB6E-2282-4994-818E-69EE1A238F66}" type="pres">
      <dgm:prSet presAssocID="{2DDEC867-395B-4D22-9DC3-8790D0FDC7E4}" presName="spNode" presStyleCnt="0"/>
      <dgm:spPr/>
    </dgm:pt>
    <dgm:pt modelId="{742370E9-F30D-4A97-A675-97B52A5E6368}" type="pres">
      <dgm:prSet presAssocID="{3D9A8CE4-E0ED-42B7-AF29-A61147337241}" presName="sibTrans" presStyleLbl="sibTrans1D1" presStyleIdx="5" presStyleCnt="8"/>
      <dgm:spPr/>
      <dgm:t>
        <a:bodyPr/>
        <a:lstStyle/>
        <a:p>
          <a:endParaRPr lang="ru-RU"/>
        </a:p>
      </dgm:t>
    </dgm:pt>
    <dgm:pt modelId="{54DFC55A-414C-45C9-9F7F-2A112E3F4462}" type="pres">
      <dgm:prSet presAssocID="{7AF520E3-567C-424A-905E-723AC730BD5A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CD27E-71B4-4A89-969C-86069F338198}" type="pres">
      <dgm:prSet presAssocID="{7AF520E3-567C-424A-905E-723AC730BD5A}" presName="spNode" presStyleCnt="0"/>
      <dgm:spPr/>
    </dgm:pt>
    <dgm:pt modelId="{0A4646BC-15FB-4B57-A7D7-A41195A40AE8}" type="pres">
      <dgm:prSet presAssocID="{B13C369A-BB6B-4146-9F4D-D30EA5F70898}" presName="sibTrans" presStyleLbl="sibTrans1D1" presStyleIdx="6" presStyleCnt="8"/>
      <dgm:spPr/>
      <dgm:t>
        <a:bodyPr/>
        <a:lstStyle/>
        <a:p>
          <a:endParaRPr lang="ru-RU"/>
        </a:p>
      </dgm:t>
    </dgm:pt>
    <dgm:pt modelId="{20CD293A-4057-42B3-82E6-7A88523C277A}" type="pres">
      <dgm:prSet presAssocID="{65357CD3-D944-4DF6-A2C1-FED882DA0B1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BA1D59-D4D6-4701-926B-27FDF182C2CB}" type="pres">
      <dgm:prSet presAssocID="{65357CD3-D944-4DF6-A2C1-FED882DA0B1C}" presName="spNode" presStyleCnt="0"/>
      <dgm:spPr/>
    </dgm:pt>
    <dgm:pt modelId="{0312C6F0-5D56-4FCE-A544-A7D0D8B9D189}" type="pres">
      <dgm:prSet presAssocID="{DACD4905-59E6-4D90-80CC-8252633C9CAF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777D65A6-227B-4EAC-83E8-5D0C1413C30D}" type="presOf" srcId="{3D9A8CE4-E0ED-42B7-AF29-A61147337241}" destId="{742370E9-F30D-4A97-A675-97B52A5E6368}" srcOrd="0" destOrd="0" presId="urn:microsoft.com/office/officeart/2005/8/layout/cycle5"/>
    <dgm:cxn modelId="{4F3E9077-B2AF-4AA6-89F8-3FB053A4E470}" type="presOf" srcId="{7AF520E3-567C-424A-905E-723AC730BD5A}" destId="{54DFC55A-414C-45C9-9F7F-2A112E3F4462}" srcOrd="0" destOrd="0" presId="urn:microsoft.com/office/officeart/2005/8/layout/cycle5"/>
    <dgm:cxn modelId="{FC15EC1B-C2CC-4A6E-A857-7A2B7ABE665F}" type="presOf" srcId="{38954F81-322A-4ED8-AF2B-FCD74DF9F2AF}" destId="{040BA04B-FA15-4D89-9726-538AE78CD54F}" srcOrd="0" destOrd="0" presId="urn:microsoft.com/office/officeart/2005/8/layout/cycle5"/>
    <dgm:cxn modelId="{B630F4BB-AA6A-477E-891A-DC8D4C84A1C6}" type="presOf" srcId="{65357CD3-D944-4DF6-A2C1-FED882DA0B1C}" destId="{20CD293A-4057-42B3-82E6-7A88523C277A}" srcOrd="0" destOrd="0" presId="urn:microsoft.com/office/officeart/2005/8/layout/cycle5"/>
    <dgm:cxn modelId="{CDF5A7E3-0EBF-4D9A-80F6-A2E22746E510}" type="presOf" srcId="{51782B85-57DA-41CC-ADB1-4AD94D81AC24}" destId="{AEEED195-07A0-4F8D-B2E4-9F79AEB245C5}" srcOrd="0" destOrd="0" presId="urn:microsoft.com/office/officeart/2005/8/layout/cycle5"/>
    <dgm:cxn modelId="{8F8CF866-6206-4E12-8BE4-A7B34EAD1368}" srcId="{DFF9A966-4C7A-4F53-A9AA-D8CDB148B0BD}" destId="{51782B85-57DA-41CC-ADB1-4AD94D81AC24}" srcOrd="3" destOrd="0" parTransId="{FCD0CEA6-C9D5-46F9-B162-A7EBA9B310A8}" sibTransId="{2E2DD0FD-A787-4637-8D47-BCF76B1B1DA0}"/>
    <dgm:cxn modelId="{F685C4E3-226E-4820-B883-4C26BB1708A0}" type="presOf" srcId="{CD2D0BCE-E686-4DCA-8B2B-A6A21BAA0646}" destId="{D85D2B96-F0D8-4707-8495-D8F9AAE17383}" srcOrd="0" destOrd="0" presId="urn:microsoft.com/office/officeart/2005/8/layout/cycle5"/>
    <dgm:cxn modelId="{CECC5599-9210-4664-B2A3-6B3BC95D1B17}" srcId="{DFF9A966-4C7A-4F53-A9AA-D8CDB148B0BD}" destId="{7AF520E3-567C-424A-905E-723AC730BD5A}" srcOrd="6" destOrd="0" parTransId="{AD2047DE-62E7-4092-AF0A-BF9F951DF86C}" sibTransId="{B13C369A-BB6B-4146-9F4D-D30EA5F70898}"/>
    <dgm:cxn modelId="{D4DE976C-5624-4B93-A133-36A091258803}" type="presOf" srcId="{B13C369A-BB6B-4146-9F4D-D30EA5F70898}" destId="{0A4646BC-15FB-4B57-A7D7-A41195A40AE8}" srcOrd="0" destOrd="0" presId="urn:microsoft.com/office/officeart/2005/8/layout/cycle5"/>
    <dgm:cxn modelId="{11238FFE-F5C9-4188-90AB-418FC231E4F9}" type="presOf" srcId="{22B2D088-87D1-40EC-8172-F07A14254E3E}" destId="{4AE40E3C-2FE1-465F-A90B-94168B1F4168}" srcOrd="0" destOrd="0" presId="urn:microsoft.com/office/officeart/2005/8/layout/cycle5"/>
    <dgm:cxn modelId="{499293C1-A512-4FAF-BD2E-A4156C0438DA}" srcId="{DFF9A966-4C7A-4F53-A9AA-D8CDB148B0BD}" destId="{CD2D0BCE-E686-4DCA-8B2B-A6A21BAA0646}" srcOrd="4" destOrd="0" parTransId="{593F0EA3-866D-4DFD-B398-5776496D25EE}" sibTransId="{22B2D088-87D1-40EC-8172-F07A14254E3E}"/>
    <dgm:cxn modelId="{EEA9E8FA-4B2E-400D-8137-B4B900F4FFD9}" srcId="{DFF9A966-4C7A-4F53-A9AA-D8CDB148B0BD}" destId="{D432A4AF-EDF3-46B5-B10D-657062F7862C}" srcOrd="0" destOrd="0" parTransId="{110AA50B-D2CE-4C42-8943-0E20919949D3}" sibTransId="{9D38D17C-81E0-446C-B2F5-A4C7D74A4280}"/>
    <dgm:cxn modelId="{0D48641D-4ACB-4D08-B4A8-0F395AAD9ED6}" srcId="{DFF9A966-4C7A-4F53-A9AA-D8CDB148B0BD}" destId="{38954F81-322A-4ED8-AF2B-FCD74DF9F2AF}" srcOrd="2" destOrd="0" parTransId="{C7E06538-2CD8-405F-870B-586D6EF5537F}" sibTransId="{FEF80EDA-1829-4CFB-84C3-D7614A4C2574}"/>
    <dgm:cxn modelId="{EF64347C-277D-48EB-94B2-6497F4F296DC}" type="presOf" srcId="{2E2DD0FD-A787-4637-8D47-BCF76B1B1DA0}" destId="{9067E734-A2AD-4C7F-B418-5030E1547535}" srcOrd="0" destOrd="0" presId="urn:microsoft.com/office/officeart/2005/8/layout/cycle5"/>
    <dgm:cxn modelId="{6174AE54-9BD2-411F-A391-4618365143C7}" type="presOf" srcId="{2DDEC867-395B-4D22-9DC3-8790D0FDC7E4}" destId="{ABE788CF-870A-4EF0-AD14-27679057577B}" srcOrd="0" destOrd="0" presId="urn:microsoft.com/office/officeart/2005/8/layout/cycle5"/>
    <dgm:cxn modelId="{38D3A1B7-F703-4951-BCCB-181773EE10D3}" type="presOf" srcId="{FEF80EDA-1829-4CFB-84C3-D7614A4C2574}" destId="{A591BCE0-BE1C-4940-83BD-24432E717E31}" srcOrd="0" destOrd="0" presId="urn:microsoft.com/office/officeart/2005/8/layout/cycle5"/>
    <dgm:cxn modelId="{50D02012-02CF-4210-A577-C8F4503B4788}" type="presOf" srcId="{D432A4AF-EDF3-46B5-B10D-657062F7862C}" destId="{ADB85798-AEDA-480D-9AD4-49BF31D82EFD}" srcOrd="0" destOrd="0" presId="urn:microsoft.com/office/officeart/2005/8/layout/cycle5"/>
    <dgm:cxn modelId="{71A127DB-5B43-4274-9DDE-83D78D7F8E38}" type="presOf" srcId="{9D38D17C-81E0-446C-B2F5-A4C7D74A4280}" destId="{C9DD312F-FD0C-4D29-9E01-CB250DB46DE9}" srcOrd="0" destOrd="0" presId="urn:microsoft.com/office/officeart/2005/8/layout/cycle5"/>
    <dgm:cxn modelId="{BD3B0FCE-A1BC-47C9-BA79-F60D28C5E2D4}" srcId="{DFF9A966-4C7A-4F53-A9AA-D8CDB148B0BD}" destId="{65357CD3-D944-4DF6-A2C1-FED882DA0B1C}" srcOrd="7" destOrd="0" parTransId="{E3795941-A5CD-4F10-809A-1A69FEC70E96}" sibTransId="{DACD4905-59E6-4D90-80CC-8252633C9CAF}"/>
    <dgm:cxn modelId="{768FD2A2-FA9F-4BCD-ADBD-3685A905391B}" type="presOf" srcId="{F41BA009-D6D8-48BD-8156-0EB19DDBB74A}" destId="{14AE3F31-9CE1-4011-B11F-FDA744BD8CA1}" srcOrd="0" destOrd="0" presId="urn:microsoft.com/office/officeart/2005/8/layout/cycle5"/>
    <dgm:cxn modelId="{EF51D675-A7C3-4047-A5BA-6FC8CA2D5CCF}" type="presOf" srcId="{DFF9A966-4C7A-4F53-A9AA-D8CDB148B0BD}" destId="{2AC8F093-3715-4A36-87E6-CFCE0140299D}" srcOrd="0" destOrd="0" presId="urn:microsoft.com/office/officeart/2005/8/layout/cycle5"/>
    <dgm:cxn modelId="{6FCF617D-4606-427E-833D-BF4262016677}" type="presOf" srcId="{DACD4905-59E6-4D90-80CC-8252633C9CAF}" destId="{0312C6F0-5D56-4FCE-A544-A7D0D8B9D189}" srcOrd="0" destOrd="0" presId="urn:microsoft.com/office/officeart/2005/8/layout/cycle5"/>
    <dgm:cxn modelId="{A64AB529-9133-452D-AAFE-CBC40B4D9DFA}" srcId="{DFF9A966-4C7A-4F53-A9AA-D8CDB148B0BD}" destId="{F41BA009-D6D8-48BD-8156-0EB19DDBB74A}" srcOrd="1" destOrd="0" parTransId="{F9E6F05D-F590-4AD5-9456-8950212D98B2}" sibTransId="{AC0C2CD5-A237-4148-9F7F-C1CFBCF53F1C}"/>
    <dgm:cxn modelId="{2A00B92A-5703-452A-9B73-98472FF5013A}" type="presOf" srcId="{AC0C2CD5-A237-4148-9F7F-C1CFBCF53F1C}" destId="{4D47623A-2F10-41AD-8D61-84D257510227}" srcOrd="0" destOrd="0" presId="urn:microsoft.com/office/officeart/2005/8/layout/cycle5"/>
    <dgm:cxn modelId="{368FE318-0140-49A7-B5EA-FB0F90BA8640}" srcId="{DFF9A966-4C7A-4F53-A9AA-D8CDB148B0BD}" destId="{2DDEC867-395B-4D22-9DC3-8790D0FDC7E4}" srcOrd="5" destOrd="0" parTransId="{513A23C4-649E-4132-9D1B-D20DA5A5F594}" sibTransId="{3D9A8CE4-E0ED-42B7-AF29-A61147337241}"/>
    <dgm:cxn modelId="{85470CB5-92B7-4841-8577-4518A470263D}" type="presParOf" srcId="{2AC8F093-3715-4A36-87E6-CFCE0140299D}" destId="{ADB85798-AEDA-480D-9AD4-49BF31D82EFD}" srcOrd="0" destOrd="0" presId="urn:microsoft.com/office/officeart/2005/8/layout/cycle5"/>
    <dgm:cxn modelId="{CF4DEF84-5CC0-4FAD-A3F3-1A7C606C79A5}" type="presParOf" srcId="{2AC8F093-3715-4A36-87E6-CFCE0140299D}" destId="{418F5B4E-164B-45AD-B7A5-A5C9A927358F}" srcOrd="1" destOrd="0" presId="urn:microsoft.com/office/officeart/2005/8/layout/cycle5"/>
    <dgm:cxn modelId="{CDC4BF0F-3EE1-4F6E-8CAD-550984378B6F}" type="presParOf" srcId="{2AC8F093-3715-4A36-87E6-CFCE0140299D}" destId="{C9DD312F-FD0C-4D29-9E01-CB250DB46DE9}" srcOrd="2" destOrd="0" presId="urn:microsoft.com/office/officeart/2005/8/layout/cycle5"/>
    <dgm:cxn modelId="{EC300A95-B513-4B46-82A1-E5DF6D631DFD}" type="presParOf" srcId="{2AC8F093-3715-4A36-87E6-CFCE0140299D}" destId="{14AE3F31-9CE1-4011-B11F-FDA744BD8CA1}" srcOrd="3" destOrd="0" presId="urn:microsoft.com/office/officeart/2005/8/layout/cycle5"/>
    <dgm:cxn modelId="{1BA0303F-522F-4D40-B466-16E420FE05F3}" type="presParOf" srcId="{2AC8F093-3715-4A36-87E6-CFCE0140299D}" destId="{77652AC0-07A2-4805-A868-B6DD2A8FC191}" srcOrd="4" destOrd="0" presId="urn:microsoft.com/office/officeart/2005/8/layout/cycle5"/>
    <dgm:cxn modelId="{7ABED880-4820-48C8-B841-3094F494F659}" type="presParOf" srcId="{2AC8F093-3715-4A36-87E6-CFCE0140299D}" destId="{4D47623A-2F10-41AD-8D61-84D257510227}" srcOrd="5" destOrd="0" presId="urn:microsoft.com/office/officeart/2005/8/layout/cycle5"/>
    <dgm:cxn modelId="{7C24D0F0-D25B-421E-899D-C71A547F7D9A}" type="presParOf" srcId="{2AC8F093-3715-4A36-87E6-CFCE0140299D}" destId="{040BA04B-FA15-4D89-9726-538AE78CD54F}" srcOrd="6" destOrd="0" presId="urn:microsoft.com/office/officeart/2005/8/layout/cycle5"/>
    <dgm:cxn modelId="{EDFE9FFC-5F35-403C-AB38-C597FAFF3E9C}" type="presParOf" srcId="{2AC8F093-3715-4A36-87E6-CFCE0140299D}" destId="{4F58750D-EE17-4533-989E-A3DBE773AE9D}" srcOrd="7" destOrd="0" presId="urn:microsoft.com/office/officeart/2005/8/layout/cycle5"/>
    <dgm:cxn modelId="{7082BE80-A609-4A44-A2E6-75E12B0B1E8C}" type="presParOf" srcId="{2AC8F093-3715-4A36-87E6-CFCE0140299D}" destId="{A591BCE0-BE1C-4940-83BD-24432E717E31}" srcOrd="8" destOrd="0" presId="urn:microsoft.com/office/officeart/2005/8/layout/cycle5"/>
    <dgm:cxn modelId="{E774E28F-7362-4C58-BD85-968A79F8EADD}" type="presParOf" srcId="{2AC8F093-3715-4A36-87E6-CFCE0140299D}" destId="{AEEED195-07A0-4F8D-B2E4-9F79AEB245C5}" srcOrd="9" destOrd="0" presId="urn:microsoft.com/office/officeart/2005/8/layout/cycle5"/>
    <dgm:cxn modelId="{B1D8BEBC-DF8F-4D98-B80B-8D97ACD253C3}" type="presParOf" srcId="{2AC8F093-3715-4A36-87E6-CFCE0140299D}" destId="{CC508764-DA91-418C-A6F4-D9FB382F6C16}" srcOrd="10" destOrd="0" presId="urn:microsoft.com/office/officeart/2005/8/layout/cycle5"/>
    <dgm:cxn modelId="{03435081-EC52-4F86-AA2C-73ED80E6060A}" type="presParOf" srcId="{2AC8F093-3715-4A36-87E6-CFCE0140299D}" destId="{9067E734-A2AD-4C7F-B418-5030E1547535}" srcOrd="11" destOrd="0" presId="urn:microsoft.com/office/officeart/2005/8/layout/cycle5"/>
    <dgm:cxn modelId="{82A003B4-0925-43EF-BB46-565E846FC0B1}" type="presParOf" srcId="{2AC8F093-3715-4A36-87E6-CFCE0140299D}" destId="{D85D2B96-F0D8-4707-8495-D8F9AAE17383}" srcOrd="12" destOrd="0" presId="urn:microsoft.com/office/officeart/2005/8/layout/cycle5"/>
    <dgm:cxn modelId="{8BE4BE27-20E2-467A-9966-040C1D1A941D}" type="presParOf" srcId="{2AC8F093-3715-4A36-87E6-CFCE0140299D}" destId="{AAF51180-F5AB-4579-9C09-702F13DEDC98}" srcOrd="13" destOrd="0" presId="urn:microsoft.com/office/officeart/2005/8/layout/cycle5"/>
    <dgm:cxn modelId="{FFA27ED1-E939-489D-ACAE-6D1CCABF4A9D}" type="presParOf" srcId="{2AC8F093-3715-4A36-87E6-CFCE0140299D}" destId="{4AE40E3C-2FE1-465F-A90B-94168B1F4168}" srcOrd="14" destOrd="0" presId="urn:microsoft.com/office/officeart/2005/8/layout/cycle5"/>
    <dgm:cxn modelId="{F9AB5A62-5AC1-46B1-9CFD-F801D67798DC}" type="presParOf" srcId="{2AC8F093-3715-4A36-87E6-CFCE0140299D}" destId="{ABE788CF-870A-4EF0-AD14-27679057577B}" srcOrd="15" destOrd="0" presId="urn:microsoft.com/office/officeart/2005/8/layout/cycle5"/>
    <dgm:cxn modelId="{0638A063-ED80-41D8-8BF5-0CAAA56AFDE0}" type="presParOf" srcId="{2AC8F093-3715-4A36-87E6-CFCE0140299D}" destId="{DDA4AB6E-2282-4994-818E-69EE1A238F66}" srcOrd="16" destOrd="0" presId="urn:microsoft.com/office/officeart/2005/8/layout/cycle5"/>
    <dgm:cxn modelId="{EEE835C7-CEF3-41D6-BB5B-128E705CF80B}" type="presParOf" srcId="{2AC8F093-3715-4A36-87E6-CFCE0140299D}" destId="{742370E9-F30D-4A97-A675-97B52A5E6368}" srcOrd="17" destOrd="0" presId="urn:microsoft.com/office/officeart/2005/8/layout/cycle5"/>
    <dgm:cxn modelId="{A66256BB-F28F-4025-9C7F-360BEB3D5061}" type="presParOf" srcId="{2AC8F093-3715-4A36-87E6-CFCE0140299D}" destId="{54DFC55A-414C-45C9-9F7F-2A112E3F4462}" srcOrd="18" destOrd="0" presId="urn:microsoft.com/office/officeart/2005/8/layout/cycle5"/>
    <dgm:cxn modelId="{A2FB24CE-E60D-47EA-9603-7F7CFF78AFDE}" type="presParOf" srcId="{2AC8F093-3715-4A36-87E6-CFCE0140299D}" destId="{288CD27E-71B4-4A89-969C-86069F338198}" srcOrd="19" destOrd="0" presId="urn:microsoft.com/office/officeart/2005/8/layout/cycle5"/>
    <dgm:cxn modelId="{A56049B1-A0BE-4C72-86DC-996609F3E06E}" type="presParOf" srcId="{2AC8F093-3715-4A36-87E6-CFCE0140299D}" destId="{0A4646BC-15FB-4B57-A7D7-A41195A40AE8}" srcOrd="20" destOrd="0" presId="urn:microsoft.com/office/officeart/2005/8/layout/cycle5"/>
    <dgm:cxn modelId="{7B2682AE-1353-4FFB-9D82-68ABA023F963}" type="presParOf" srcId="{2AC8F093-3715-4A36-87E6-CFCE0140299D}" destId="{20CD293A-4057-42B3-82E6-7A88523C277A}" srcOrd="21" destOrd="0" presId="urn:microsoft.com/office/officeart/2005/8/layout/cycle5"/>
    <dgm:cxn modelId="{F6086CE4-F463-4C8A-A47E-BC7CF0D4A05B}" type="presParOf" srcId="{2AC8F093-3715-4A36-87E6-CFCE0140299D}" destId="{20BA1D59-D4D6-4701-926B-27FDF182C2CB}" srcOrd="22" destOrd="0" presId="urn:microsoft.com/office/officeart/2005/8/layout/cycle5"/>
    <dgm:cxn modelId="{F862F258-2424-4875-94AA-7BCF9E6B404A}" type="presParOf" srcId="{2AC8F093-3715-4A36-87E6-CFCE0140299D}" destId="{0312C6F0-5D56-4FCE-A544-A7D0D8B9D189}" srcOrd="23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8FB244-4CB8-4265-AD01-7CA2C769EAA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E0A2CE-F6BA-4EA0-9D65-64079A122A8E}">
      <dgm:prSet phldrT="[Текст]"/>
      <dgm:spPr/>
      <dgm:t>
        <a:bodyPr/>
        <a:lstStyle/>
        <a:p>
          <a:r>
            <a:rPr lang="ru-RU" dirty="0" smtClean="0"/>
            <a:t>Согласия</a:t>
          </a:r>
        </a:p>
      </dgm:t>
    </dgm:pt>
    <dgm:pt modelId="{EC646DC1-6CEE-4BC5-9143-F8F11DA924A5}" type="parTrans" cxnId="{03380485-51C0-42F7-9DBC-371D5C8D629A}">
      <dgm:prSet/>
      <dgm:spPr/>
      <dgm:t>
        <a:bodyPr/>
        <a:lstStyle/>
        <a:p>
          <a:endParaRPr lang="ru-RU"/>
        </a:p>
      </dgm:t>
    </dgm:pt>
    <dgm:pt modelId="{092A1303-35F9-4C20-9D09-948024B69A0F}" type="sibTrans" cxnId="{03380485-51C0-42F7-9DBC-371D5C8D629A}">
      <dgm:prSet/>
      <dgm:spPr/>
      <dgm:t>
        <a:bodyPr/>
        <a:lstStyle/>
        <a:p>
          <a:endParaRPr lang="ru-RU"/>
        </a:p>
      </dgm:t>
    </dgm:pt>
    <dgm:pt modelId="{2CE181AB-C837-4895-A86B-84BB02D9ADDA}">
      <dgm:prSet phldrT="[Текст]"/>
      <dgm:spPr/>
      <dgm:t>
        <a:bodyPr/>
        <a:lstStyle/>
        <a:p>
          <a:r>
            <a:rPr lang="ru-RU" dirty="0" smtClean="0"/>
            <a:t>Анкеты</a:t>
          </a:r>
          <a:endParaRPr lang="ru-RU" dirty="0"/>
        </a:p>
      </dgm:t>
    </dgm:pt>
    <dgm:pt modelId="{4A2C92B6-A978-4EF6-89B4-17BE18B857D2}" type="parTrans" cxnId="{C7D91CF1-4FAA-44A3-A373-95B68C419D34}">
      <dgm:prSet/>
      <dgm:spPr/>
      <dgm:t>
        <a:bodyPr/>
        <a:lstStyle/>
        <a:p>
          <a:endParaRPr lang="ru-RU"/>
        </a:p>
      </dgm:t>
    </dgm:pt>
    <dgm:pt modelId="{B660BB81-CA14-44CD-8634-809F3A821679}" type="sibTrans" cxnId="{C7D91CF1-4FAA-44A3-A373-95B68C419D34}">
      <dgm:prSet/>
      <dgm:spPr/>
      <dgm:t>
        <a:bodyPr/>
        <a:lstStyle/>
        <a:p>
          <a:endParaRPr lang="ru-RU"/>
        </a:p>
      </dgm:t>
    </dgm:pt>
    <dgm:pt modelId="{EE7CBA85-9BDE-49C4-BA2C-25519DCB0322}">
      <dgm:prSet phldrT="[Текст]"/>
      <dgm:spPr/>
      <dgm:t>
        <a:bodyPr/>
        <a:lstStyle/>
        <a:p>
          <a:r>
            <a:rPr lang="ru-RU" dirty="0" smtClean="0"/>
            <a:t>Копии документов</a:t>
          </a:r>
          <a:endParaRPr lang="ru-RU" dirty="0"/>
        </a:p>
      </dgm:t>
    </dgm:pt>
    <dgm:pt modelId="{5BDDF6B7-1A58-4326-8EEC-C3592F03CC8F}" type="parTrans" cxnId="{058191C1-474D-405F-ADFF-2C74F03B4A5C}">
      <dgm:prSet/>
      <dgm:spPr/>
      <dgm:t>
        <a:bodyPr/>
        <a:lstStyle/>
        <a:p>
          <a:endParaRPr lang="ru-RU"/>
        </a:p>
      </dgm:t>
    </dgm:pt>
    <dgm:pt modelId="{FD6C26A4-8119-4B4F-9260-B7B649A11FDE}" type="sibTrans" cxnId="{058191C1-474D-405F-ADFF-2C74F03B4A5C}">
      <dgm:prSet/>
      <dgm:spPr/>
      <dgm:t>
        <a:bodyPr/>
        <a:lstStyle/>
        <a:p>
          <a:endParaRPr lang="ru-RU"/>
        </a:p>
      </dgm:t>
    </dgm:pt>
    <dgm:pt modelId="{7CF08BB9-559F-416C-9BAE-0A22B77107F3}">
      <dgm:prSet phldrT="[Текст]"/>
      <dgm:spPr/>
      <dgm:t>
        <a:bodyPr/>
        <a:lstStyle/>
        <a:p>
          <a:r>
            <a:rPr lang="ru-RU" dirty="0" smtClean="0"/>
            <a:t>Справки</a:t>
          </a:r>
          <a:endParaRPr lang="ru-RU" dirty="0"/>
        </a:p>
      </dgm:t>
    </dgm:pt>
    <dgm:pt modelId="{08EE91BB-FB99-4A64-B17F-F2AFAB312680}" type="parTrans" cxnId="{F5D521DB-6EBA-4341-B62A-A11E5E14BEC6}">
      <dgm:prSet/>
      <dgm:spPr/>
      <dgm:t>
        <a:bodyPr/>
        <a:lstStyle/>
        <a:p>
          <a:endParaRPr lang="ru-RU"/>
        </a:p>
      </dgm:t>
    </dgm:pt>
    <dgm:pt modelId="{675190EA-1ED2-41AB-928A-18A9B63A2D1D}" type="sibTrans" cxnId="{F5D521DB-6EBA-4341-B62A-A11E5E14BEC6}">
      <dgm:prSet/>
      <dgm:spPr/>
      <dgm:t>
        <a:bodyPr/>
        <a:lstStyle/>
        <a:p>
          <a:endParaRPr lang="ru-RU"/>
        </a:p>
      </dgm:t>
    </dgm:pt>
    <dgm:pt modelId="{97E2649F-1FE8-4361-8019-178C690EFF7E}" type="pres">
      <dgm:prSet presAssocID="{6A8FB244-4CB8-4265-AD01-7CA2C769EAA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FAFDD8-3146-44C0-9CA8-D027E3226BDB}" type="pres">
      <dgm:prSet presAssocID="{CFE0A2CE-F6BA-4EA0-9D65-64079A122A8E}" presName="parentLin" presStyleCnt="0"/>
      <dgm:spPr/>
    </dgm:pt>
    <dgm:pt modelId="{8925209F-7F29-498C-A656-864D9176F408}" type="pres">
      <dgm:prSet presAssocID="{CFE0A2CE-F6BA-4EA0-9D65-64079A122A8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572B0FD-9111-47F4-998D-90EBAA19E8FC}" type="pres">
      <dgm:prSet presAssocID="{CFE0A2CE-F6BA-4EA0-9D65-64079A122A8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0DCD4-DFC3-4B8D-A304-4E1DD884CDDD}" type="pres">
      <dgm:prSet presAssocID="{CFE0A2CE-F6BA-4EA0-9D65-64079A122A8E}" presName="negativeSpace" presStyleCnt="0"/>
      <dgm:spPr/>
    </dgm:pt>
    <dgm:pt modelId="{85CA6E07-7685-4B00-92DD-82BE02C18C75}" type="pres">
      <dgm:prSet presAssocID="{CFE0A2CE-F6BA-4EA0-9D65-64079A122A8E}" presName="childText" presStyleLbl="conFgAcc1" presStyleIdx="0" presStyleCnt="4">
        <dgm:presLayoutVars>
          <dgm:bulletEnabled val="1"/>
        </dgm:presLayoutVars>
      </dgm:prSet>
      <dgm:spPr/>
    </dgm:pt>
    <dgm:pt modelId="{D10E5DBA-3AD5-444F-A024-A8E9273C4293}" type="pres">
      <dgm:prSet presAssocID="{092A1303-35F9-4C20-9D09-948024B69A0F}" presName="spaceBetweenRectangles" presStyleCnt="0"/>
      <dgm:spPr/>
    </dgm:pt>
    <dgm:pt modelId="{C2962B13-C6FE-4EDC-AA94-B4D29723B83C}" type="pres">
      <dgm:prSet presAssocID="{2CE181AB-C837-4895-A86B-84BB02D9ADDA}" presName="parentLin" presStyleCnt="0"/>
      <dgm:spPr/>
    </dgm:pt>
    <dgm:pt modelId="{D9626C65-006C-489B-90C3-C84A726D0E10}" type="pres">
      <dgm:prSet presAssocID="{2CE181AB-C837-4895-A86B-84BB02D9ADD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BFC4221-553A-45D8-83C8-9F5B542C3DB2}" type="pres">
      <dgm:prSet presAssocID="{2CE181AB-C837-4895-A86B-84BB02D9ADD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E231E-F7AC-491B-AC2C-113F64CC70FB}" type="pres">
      <dgm:prSet presAssocID="{2CE181AB-C837-4895-A86B-84BB02D9ADDA}" presName="negativeSpace" presStyleCnt="0"/>
      <dgm:spPr/>
    </dgm:pt>
    <dgm:pt modelId="{3F127A71-8145-45D6-9897-251FC4B83F1F}" type="pres">
      <dgm:prSet presAssocID="{2CE181AB-C837-4895-A86B-84BB02D9ADDA}" presName="childText" presStyleLbl="conFgAcc1" presStyleIdx="1" presStyleCnt="4">
        <dgm:presLayoutVars>
          <dgm:bulletEnabled val="1"/>
        </dgm:presLayoutVars>
      </dgm:prSet>
      <dgm:spPr/>
    </dgm:pt>
    <dgm:pt modelId="{6E2CAC33-C031-4664-9C33-05F532C4B8EA}" type="pres">
      <dgm:prSet presAssocID="{B660BB81-CA14-44CD-8634-809F3A821679}" presName="spaceBetweenRectangles" presStyleCnt="0"/>
      <dgm:spPr/>
    </dgm:pt>
    <dgm:pt modelId="{22ED65E2-8746-4A88-A6E1-250442AA4F9E}" type="pres">
      <dgm:prSet presAssocID="{EE7CBA85-9BDE-49C4-BA2C-25519DCB0322}" presName="parentLin" presStyleCnt="0"/>
      <dgm:spPr/>
    </dgm:pt>
    <dgm:pt modelId="{882A24AA-F282-4DA3-B06A-6D22BAE593BD}" type="pres">
      <dgm:prSet presAssocID="{EE7CBA85-9BDE-49C4-BA2C-25519DCB0322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F0764483-C1AB-43D4-80EE-86F12AD6A284}" type="pres">
      <dgm:prSet presAssocID="{EE7CBA85-9BDE-49C4-BA2C-25519DCB032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028CD6-421D-447F-874A-AF927FBF3825}" type="pres">
      <dgm:prSet presAssocID="{EE7CBA85-9BDE-49C4-BA2C-25519DCB0322}" presName="negativeSpace" presStyleCnt="0"/>
      <dgm:spPr/>
    </dgm:pt>
    <dgm:pt modelId="{3BB849AB-7886-429E-8AED-F241DA20AC6B}" type="pres">
      <dgm:prSet presAssocID="{EE7CBA85-9BDE-49C4-BA2C-25519DCB0322}" presName="childText" presStyleLbl="conFgAcc1" presStyleIdx="2" presStyleCnt="4">
        <dgm:presLayoutVars>
          <dgm:bulletEnabled val="1"/>
        </dgm:presLayoutVars>
      </dgm:prSet>
      <dgm:spPr/>
    </dgm:pt>
    <dgm:pt modelId="{247CFDB3-B31B-4F3A-A412-DA25B456E72D}" type="pres">
      <dgm:prSet presAssocID="{FD6C26A4-8119-4B4F-9260-B7B649A11FDE}" presName="spaceBetweenRectangles" presStyleCnt="0"/>
      <dgm:spPr/>
    </dgm:pt>
    <dgm:pt modelId="{DDB2C595-DF9F-480F-96B5-02B82E2BEE88}" type="pres">
      <dgm:prSet presAssocID="{7CF08BB9-559F-416C-9BAE-0A22B77107F3}" presName="parentLin" presStyleCnt="0"/>
      <dgm:spPr/>
    </dgm:pt>
    <dgm:pt modelId="{C912EE20-D4DE-4A5C-9284-1ED18CB3206A}" type="pres">
      <dgm:prSet presAssocID="{7CF08BB9-559F-416C-9BAE-0A22B77107F3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5C6338FF-9BAF-4F69-AF97-447044B9B3BD}" type="pres">
      <dgm:prSet presAssocID="{7CF08BB9-559F-416C-9BAE-0A22B77107F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80F9CA-7597-4F38-B85D-3AF85C983268}" type="pres">
      <dgm:prSet presAssocID="{7CF08BB9-559F-416C-9BAE-0A22B77107F3}" presName="negativeSpace" presStyleCnt="0"/>
      <dgm:spPr/>
    </dgm:pt>
    <dgm:pt modelId="{21DA633E-E3A7-413E-B856-8A466D8BFD06}" type="pres">
      <dgm:prSet presAssocID="{7CF08BB9-559F-416C-9BAE-0A22B77107F3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78AF824-202F-4E2A-B292-556A402F9EBD}" type="presOf" srcId="{CFE0A2CE-F6BA-4EA0-9D65-64079A122A8E}" destId="{8925209F-7F29-498C-A656-864D9176F408}" srcOrd="0" destOrd="0" presId="urn:microsoft.com/office/officeart/2005/8/layout/list1"/>
    <dgm:cxn modelId="{FA774DAE-6ACC-4104-90BF-12183234D657}" type="presOf" srcId="{2CE181AB-C837-4895-A86B-84BB02D9ADDA}" destId="{2BFC4221-553A-45D8-83C8-9F5B542C3DB2}" srcOrd="1" destOrd="0" presId="urn:microsoft.com/office/officeart/2005/8/layout/list1"/>
    <dgm:cxn modelId="{FB0BD9A3-8173-44ED-A251-413DE9016F9D}" type="presOf" srcId="{EE7CBA85-9BDE-49C4-BA2C-25519DCB0322}" destId="{F0764483-C1AB-43D4-80EE-86F12AD6A284}" srcOrd="1" destOrd="0" presId="urn:microsoft.com/office/officeart/2005/8/layout/list1"/>
    <dgm:cxn modelId="{F6EE2239-B6BB-470B-9B6D-EC37335B682C}" type="presOf" srcId="{CFE0A2CE-F6BA-4EA0-9D65-64079A122A8E}" destId="{3572B0FD-9111-47F4-998D-90EBAA19E8FC}" srcOrd="1" destOrd="0" presId="urn:microsoft.com/office/officeart/2005/8/layout/list1"/>
    <dgm:cxn modelId="{4BA9DBEF-D35A-408B-A76D-DB1E640929B9}" type="presOf" srcId="{7CF08BB9-559F-416C-9BAE-0A22B77107F3}" destId="{C912EE20-D4DE-4A5C-9284-1ED18CB3206A}" srcOrd="0" destOrd="0" presId="urn:microsoft.com/office/officeart/2005/8/layout/list1"/>
    <dgm:cxn modelId="{CEBBB618-18C5-4BE4-8759-84AF263AE1E9}" type="presOf" srcId="{EE7CBA85-9BDE-49C4-BA2C-25519DCB0322}" destId="{882A24AA-F282-4DA3-B06A-6D22BAE593BD}" srcOrd="0" destOrd="0" presId="urn:microsoft.com/office/officeart/2005/8/layout/list1"/>
    <dgm:cxn modelId="{668BBCDA-A0F2-4554-95B1-C4C3796745B2}" type="presOf" srcId="{2CE181AB-C837-4895-A86B-84BB02D9ADDA}" destId="{D9626C65-006C-489B-90C3-C84A726D0E10}" srcOrd="0" destOrd="0" presId="urn:microsoft.com/office/officeart/2005/8/layout/list1"/>
    <dgm:cxn modelId="{8750BB4F-4071-443C-8E25-D6DAF9D5E1B2}" type="presOf" srcId="{6A8FB244-4CB8-4265-AD01-7CA2C769EAAE}" destId="{97E2649F-1FE8-4361-8019-178C690EFF7E}" srcOrd="0" destOrd="0" presId="urn:microsoft.com/office/officeart/2005/8/layout/list1"/>
    <dgm:cxn modelId="{C7D91CF1-4FAA-44A3-A373-95B68C419D34}" srcId="{6A8FB244-4CB8-4265-AD01-7CA2C769EAAE}" destId="{2CE181AB-C837-4895-A86B-84BB02D9ADDA}" srcOrd="1" destOrd="0" parTransId="{4A2C92B6-A978-4EF6-89B4-17BE18B857D2}" sibTransId="{B660BB81-CA14-44CD-8634-809F3A821679}"/>
    <dgm:cxn modelId="{03380485-51C0-42F7-9DBC-371D5C8D629A}" srcId="{6A8FB244-4CB8-4265-AD01-7CA2C769EAAE}" destId="{CFE0A2CE-F6BA-4EA0-9D65-64079A122A8E}" srcOrd="0" destOrd="0" parTransId="{EC646DC1-6CEE-4BC5-9143-F8F11DA924A5}" sibTransId="{092A1303-35F9-4C20-9D09-948024B69A0F}"/>
    <dgm:cxn modelId="{DE4DB25D-1FAB-4FEF-A8F6-90787B199F7A}" type="presOf" srcId="{7CF08BB9-559F-416C-9BAE-0A22B77107F3}" destId="{5C6338FF-9BAF-4F69-AF97-447044B9B3BD}" srcOrd="1" destOrd="0" presId="urn:microsoft.com/office/officeart/2005/8/layout/list1"/>
    <dgm:cxn modelId="{F5D521DB-6EBA-4341-B62A-A11E5E14BEC6}" srcId="{6A8FB244-4CB8-4265-AD01-7CA2C769EAAE}" destId="{7CF08BB9-559F-416C-9BAE-0A22B77107F3}" srcOrd="3" destOrd="0" parTransId="{08EE91BB-FB99-4A64-B17F-F2AFAB312680}" sibTransId="{675190EA-1ED2-41AB-928A-18A9B63A2D1D}"/>
    <dgm:cxn modelId="{058191C1-474D-405F-ADFF-2C74F03B4A5C}" srcId="{6A8FB244-4CB8-4265-AD01-7CA2C769EAAE}" destId="{EE7CBA85-9BDE-49C4-BA2C-25519DCB0322}" srcOrd="2" destOrd="0" parTransId="{5BDDF6B7-1A58-4326-8EEC-C3592F03CC8F}" sibTransId="{FD6C26A4-8119-4B4F-9260-B7B649A11FDE}"/>
    <dgm:cxn modelId="{CBC23725-71BD-4F3A-B908-87B8A6974085}" type="presParOf" srcId="{97E2649F-1FE8-4361-8019-178C690EFF7E}" destId="{DAFAFDD8-3146-44C0-9CA8-D027E3226BDB}" srcOrd="0" destOrd="0" presId="urn:microsoft.com/office/officeart/2005/8/layout/list1"/>
    <dgm:cxn modelId="{B7B9720F-A430-4BD2-AEFA-B7B187CD4562}" type="presParOf" srcId="{DAFAFDD8-3146-44C0-9CA8-D027E3226BDB}" destId="{8925209F-7F29-498C-A656-864D9176F408}" srcOrd="0" destOrd="0" presId="urn:microsoft.com/office/officeart/2005/8/layout/list1"/>
    <dgm:cxn modelId="{7F53C829-7B55-4316-90CC-1D4631CA0C9E}" type="presParOf" srcId="{DAFAFDD8-3146-44C0-9CA8-D027E3226BDB}" destId="{3572B0FD-9111-47F4-998D-90EBAA19E8FC}" srcOrd="1" destOrd="0" presId="urn:microsoft.com/office/officeart/2005/8/layout/list1"/>
    <dgm:cxn modelId="{7469DEC9-E0FF-437A-AF65-F356C402C134}" type="presParOf" srcId="{97E2649F-1FE8-4361-8019-178C690EFF7E}" destId="{3680DCD4-DFC3-4B8D-A304-4E1DD884CDDD}" srcOrd="1" destOrd="0" presId="urn:microsoft.com/office/officeart/2005/8/layout/list1"/>
    <dgm:cxn modelId="{6810C2AB-4807-47BF-9946-6BF3B0EBDD86}" type="presParOf" srcId="{97E2649F-1FE8-4361-8019-178C690EFF7E}" destId="{85CA6E07-7685-4B00-92DD-82BE02C18C75}" srcOrd="2" destOrd="0" presId="urn:microsoft.com/office/officeart/2005/8/layout/list1"/>
    <dgm:cxn modelId="{B782D656-A209-4900-99D5-794E8C482B27}" type="presParOf" srcId="{97E2649F-1FE8-4361-8019-178C690EFF7E}" destId="{D10E5DBA-3AD5-444F-A024-A8E9273C4293}" srcOrd="3" destOrd="0" presId="urn:microsoft.com/office/officeart/2005/8/layout/list1"/>
    <dgm:cxn modelId="{A7CC20B8-5F46-4C80-B79B-46F65FD114B6}" type="presParOf" srcId="{97E2649F-1FE8-4361-8019-178C690EFF7E}" destId="{C2962B13-C6FE-4EDC-AA94-B4D29723B83C}" srcOrd="4" destOrd="0" presId="urn:microsoft.com/office/officeart/2005/8/layout/list1"/>
    <dgm:cxn modelId="{19BB1C72-546F-46D4-A498-142DE2CAB70A}" type="presParOf" srcId="{C2962B13-C6FE-4EDC-AA94-B4D29723B83C}" destId="{D9626C65-006C-489B-90C3-C84A726D0E10}" srcOrd="0" destOrd="0" presId="urn:microsoft.com/office/officeart/2005/8/layout/list1"/>
    <dgm:cxn modelId="{55065417-F73A-4D54-A161-2DFC9D31EAF7}" type="presParOf" srcId="{C2962B13-C6FE-4EDC-AA94-B4D29723B83C}" destId="{2BFC4221-553A-45D8-83C8-9F5B542C3DB2}" srcOrd="1" destOrd="0" presId="urn:microsoft.com/office/officeart/2005/8/layout/list1"/>
    <dgm:cxn modelId="{46BA58C9-B6CB-47C4-8B16-E17ACCF25F51}" type="presParOf" srcId="{97E2649F-1FE8-4361-8019-178C690EFF7E}" destId="{E07E231E-F7AC-491B-AC2C-113F64CC70FB}" srcOrd="5" destOrd="0" presId="urn:microsoft.com/office/officeart/2005/8/layout/list1"/>
    <dgm:cxn modelId="{EEC876CB-7FBF-4D79-AC17-585ECFA3A2EC}" type="presParOf" srcId="{97E2649F-1FE8-4361-8019-178C690EFF7E}" destId="{3F127A71-8145-45D6-9897-251FC4B83F1F}" srcOrd="6" destOrd="0" presId="urn:microsoft.com/office/officeart/2005/8/layout/list1"/>
    <dgm:cxn modelId="{E1DA4146-F81A-453E-9CEF-10360A97EE31}" type="presParOf" srcId="{97E2649F-1FE8-4361-8019-178C690EFF7E}" destId="{6E2CAC33-C031-4664-9C33-05F532C4B8EA}" srcOrd="7" destOrd="0" presId="urn:microsoft.com/office/officeart/2005/8/layout/list1"/>
    <dgm:cxn modelId="{440D8094-CEF3-4033-990A-3D5FF274B55F}" type="presParOf" srcId="{97E2649F-1FE8-4361-8019-178C690EFF7E}" destId="{22ED65E2-8746-4A88-A6E1-250442AA4F9E}" srcOrd="8" destOrd="0" presId="urn:microsoft.com/office/officeart/2005/8/layout/list1"/>
    <dgm:cxn modelId="{085F8709-555A-4265-893F-8DC30167C5A4}" type="presParOf" srcId="{22ED65E2-8746-4A88-A6E1-250442AA4F9E}" destId="{882A24AA-F282-4DA3-B06A-6D22BAE593BD}" srcOrd="0" destOrd="0" presId="urn:microsoft.com/office/officeart/2005/8/layout/list1"/>
    <dgm:cxn modelId="{793C746E-A398-43AF-8B87-0C290ED7F098}" type="presParOf" srcId="{22ED65E2-8746-4A88-A6E1-250442AA4F9E}" destId="{F0764483-C1AB-43D4-80EE-86F12AD6A284}" srcOrd="1" destOrd="0" presId="urn:microsoft.com/office/officeart/2005/8/layout/list1"/>
    <dgm:cxn modelId="{003662D1-92A0-4851-B4AE-A3C3BB68F5F5}" type="presParOf" srcId="{97E2649F-1FE8-4361-8019-178C690EFF7E}" destId="{2A028CD6-421D-447F-874A-AF927FBF3825}" srcOrd="9" destOrd="0" presId="urn:microsoft.com/office/officeart/2005/8/layout/list1"/>
    <dgm:cxn modelId="{F136D9F6-1486-4D37-A178-7E383C8882D0}" type="presParOf" srcId="{97E2649F-1FE8-4361-8019-178C690EFF7E}" destId="{3BB849AB-7886-429E-8AED-F241DA20AC6B}" srcOrd="10" destOrd="0" presId="urn:microsoft.com/office/officeart/2005/8/layout/list1"/>
    <dgm:cxn modelId="{9BFFDE21-5767-4BBE-9D90-9C16F7323414}" type="presParOf" srcId="{97E2649F-1FE8-4361-8019-178C690EFF7E}" destId="{247CFDB3-B31B-4F3A-A412-DA25B456E72D}" srcOrd="11" destOrd="0" presId="urn:microsoft.com/office/officeart/2005/8/layout/list1"/>
    <dgm:cxn modelId="{CD765F71-6D0F-49B6-BF4A-E3D32FB43A25}" type="presParOf" srcId="{97E2649F-1FE8-4361-8019-178C690EFF7E}" destId="{DDB2C595-DF9F-480F-96B5-02B82E2BEE88}" srcOrd="12" destOrd="0" presId="urn:microsoft.com/office/officeart/2005/8/layout/list1"/>
    <dgm:cxn modelId="{A13F7247-6CC2-41C3-88F2-599B3E6C1AEE}" type="presParOf" srcId="{DDB2C595-DF9F-480F-96B5-02B82E2BEE88}" destId="{C912EE20-D4DE-4A5C-9284-1ED18CB3206A}" srcOrd="0" destOrd="0" presId="urn:microsoft.com/office/officeart/2005/8/layout/list1"/>
    <dgm:cxn modelId="{E98ED8AE-19D6-40A2-BBA2-3A74D34ECCBB}" type="presParOf" srcId="{DDB2C595-DF9F-480F-96B5-02B82E2BEE88}" destId="{5C6338FF-9BAF-4F69-AF97-447044B9B3BD}" srcOrd="1" destOrd="0" presId="urn:microsoft.com/office/officeart/2005/8/layout/list1"/>
    <dgm:cxn modelId="{1519F46D-5B99-4D97-BAB7-ECBDE6C5886F}" type="presParOf" srcId="{97E2649F-1FE8-4361-8019-178C690EFF7E}" destId="{7D80F9CA-7597-4F38-B85D-3AF85C983268}" srcOrd="13" destOrd="0" presId="urn:microsoft.com/office/officeart/2005/8/layout/list1"/>
    <dgm:cxn modelId="{987DC319-3119-4128-84E8-82C6A04239A6}" type="presParOf" srcId="{97E2649F-1FE8-4361-8019-178C690EFF7E}" destId="{21DA633E-E3A7-413E-B856-8A466D8BFD0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B942482-4FA9-4403-AE33-942B50EA0CE6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A9DE34-F0EF-480A-BEF6-5DA10257B0E3}">
      <dgm:prSet phldrT="[Текст]"/>
      <dgm:spPr/>
      <dgm:t>
        <a:bodyPr/>
        <a:lstStyle/>
        <a:p>
          <a:r>
            <a:rPr lang="ru-RU" dirty="0" smtClean="0"/>
            <a:t>Что смотреть?</a:t>
          </a:r>
          <a:endParaRPr lang="ru-RU" dirty="0"/>
        </a:p>
      </dgm:t>
    </dgm:pt>
    <dgm:pt modelId="{57781D81-FD88-46D4-BE52-C45BDFF220C6}" type="parTrans" cxnId="{B1210A3F-F938-49CD-8E12-4F584C9FB45B}">
      <dgm:prSet/>
      <dgm:spPr/>
      <dgm:t>
        <a:bodyPr/>
        <a:lstStyle/>
        <a:p>
          <a:endParaRPr lang="ru-RU"/>
        </a:p>
      </dgm:t>
    </dgm:pt>
    <dgm:pt modelId="{69EB449C-BE61-499E-B3D6-977AC02E5F92}" type="sibTrans" cxnId="{B1210A3F-F938-49CD-8E12-4F584C9FB45B}">
      <dgm:prSet/>
      <dgm:spPr/>
      <dgm:t>
        <a:bodyPr/>
        <a:lstStyle/>
        <a:p>
          <a:endParaRPr lang="ru-RU"/>
        </a:p>
      </dgm:t>
    </dgm:pt>
    <dgm:pt modelId="{CBDD662A-4BA8-41F4-A4B0-996CFD4DB58E}">
      <dgm:prSet phldrT="[Текст]"/>
      <dgm:spPr/>
      <dgm:t>
        <a:bodyPr/>
        <a:lstStyle/>
        <a:p>
          <a:r>
            <a:rPr lang="ru-RU" dirty="0" smtClean="0"/>
            <a:t>Оценки</a:t>
          </a:r>
          <a:endParaRPr lang="ru-RU" dirty="0"/>
        </a:p>
      </dgm:t>
    </dgm:pt>
    <dgm:pt modelId="{CBC9CDB2-0FEC-4E7F-8F12-8EC352E8DC40}" type="parTrans" cxnId="{DB8BF13F-CCE1-49FB-8D1A-D97025EAE587}">
      <dgm:prSet/>
      <dgm:spPr/>
      <dgm:t>
        <a:bodyPr/>
        <a:lstStyle/>
        <a:p>
          <a:endParaRPr lang="ru-RU"/>
        </a:p>
      </dgm:t>
    </dgm:pt>
    <dgm:pt modelId="{F18BE349-3EF6-47EC-AAF7-0B2AB38EFE17}" type="sibTrans" cxnId="{DB8BF13F-CCE1-49FB-8D1A-D97025EAE587}">
      <dgm:prSet/>
      <dgm:spPr/>
      <dgm:t>
        <a:bodyPr/>
        <a:lstStyle/>
        <a:p>
          <a:endParaRPr lang="ru-RU"/>
        </a:p>
      </dgm:t>
    </dgm:pt>
    <dgm:pt modelId="{9DB8F77E-F4CE-4ABA-8D20-CA6C780888A0}">
      <dgm:prSet phldrT="[Текст]"/>
      <dgm:spPr/>
      <dgm:t>
        <a:bodyPr/>
        <a:lstStyle/>
        <a:p>
          <a:r>
            <a:rPr lang="ru-RU" dirty="0" smtClean="0"/>
            <a:t>Прогулы</a:t>
          </a:r>
          <a:endParaRPr lang="ru-RU" dirty="0"/>
        </a:p>
      </dgm:t>
    </dgm:pt>
    <dgm:pt modelId="{221D86B2-6CA2-4163-B630-1369EFE31086}" type="parTrans" cxnId="{0C8514C2-6CE8-4DFA-9A37-F9A837A94AF2}">
      <dgm:prSet/>
      <dgm:spPr/>
      <dgm:t>
        <a:bodyPr/>
        <a:lstStyle/>
        <a:p>
          <a:endParaRPr lang="ru-RU"/>
        </a:p>
      </dgm:t>
    </dgm:pt>
    <dgm:pt modelId="{BCEB4B48-7DD9-431D-8BA9-F4F4C4ADA2D3}" type="sibTrans" cxnId="{0C8514C2-6CE8-4DFA-9A37-F9A837A94AF2}">
      <dgm:prSet/>
      <dgm:spPr/>
      <dgm:t>
        <a:bodyPr/>
        <a:lstStyle/>
        <a:p>
          <a:endParaRPr lang="ru-RU"/>
        </a:p>
      </dgm:t>
    </dgm:pt>
    <dgm:pt modelId="{4721BA0C-5624-4C04-8967-705F5F175339}">
      <dgm:prSet phldrT="[Текст]"/>
      <dgm:spPr/>
      <dgm:t>
        <a:bodyPr/>
        <a:lstStyle/>
        <a:p>
          <a:r>
            <a:rPr lang="ru-RU" dirty="0" smtClean="0"/>
            <a:t>ДЗ</a:t>
          </a:r>
          <a:endParaRPr lang="ru-RU" dirty="0"/>
        </a:p>
      </dgm:t>
    </dgm:pt>
    <dgm:pt modelId="{11DE58BD-FFFB-4026-98E5-499F661659A6}" type="parTrans" cxnId="{07A68297-F145-4428-9106-A9EFA4136BC0}">
      <dgm:prSet/>
      <dgm:spPr/>
      <dgm:t>
        <a:bodyPr/>
        <a:lstStyle/>
        <a:p>
          <a:endParaRPr lang="ru-RU"/>
        </a:p>
      </dgm:t>
    </dgm:pt>
    <dgm:pt modelId="{636274B1-E872-416C-91C5-DCB570C6FAFE}" type="sibTrans" cxnId="{07A68297-F145-4428-9106-A9EFA4136BC0}">
      <dgm:prSet/>
      <dgm:spPr/>
      <dgm:t>
        <a:bodyPr/>
        <a:lstStyle/>
        <a:p>
          <a:endParaRPr lang="ru-RU"/>
        </a:p>
      </dgm:t>
    </dgm:pt>
    <dgm:pt modelId="{F1A5993F-D4E2-4A64-A843-383159CFCCD6}">
      <dgm:prSet phldrT="[Текст]"/>
      <dgm:spPr/>
      <dgm:t>
        <a:bodyPr/>
        <a:lstStyle/>
        <a:p>
          <a:r>
            <a:rPr lang="ru-RU" dirty="0" smtClean="0"/>
            <a:t>Сообщение учителю</a:t>
          </a:r>
          <a:endParaRPr lang="ru-RU" dirty="0"/>
        </a:p>
      </dgm:t>
    </dgm:pt>
    <dgm:pt modelId="{3EB61D34-1B01-464C-9478-3AA6925CCA5D}" type="parTrans" cxnId="{04766D6C-0A80-41C1-84C2-81F8E09E2939}">
      <dgm:prSet/>
      <dgm:spPr/>
      <dgm:t>
        <a:bodyPr/>
        <a:lstStyle/>
        <a:p>
          <a:endParaRPr lang="ru-RU"/>
        </a:p>
      </dgm:t>
    </dgm:pt>
    <dgm:pt modelId="{B0616B89-738D-4C22-B052-A23680EFB394}" type="sibTrans" cxnId="{04766D6C-0A80-41C1-84C2-81F8E09E2939}">
      <dgm:prSet/>
      <dgm:spPr/>
      <dgm:t>
        <a:bodyPr/>
        <a:lstStyle/>
        <a:p>
          <a:endParaRPr lang="ru-RU"/>
        </a:p>
      </dgm:t>
    </dgm:pt>
    <dgm:pt modelId="{002FD717-EB03-490E-BF1F-1C7405763AE3}" type="pres">
      <dgm:prSet presAssocID="{AB942482-4FA9-4403-AE33-942B50EA0CE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2A6DD0D-A80B-468F-8FA7-76ED1BEB5BC2}" type="pres">
      <dgm:prSet presAssocID="{5AA9DE34-F0EF-480A-BEF6-5DA10257B0E3}" presName="singleCycle" presStyleCnt="0"/>
      <dgm:spPr/>
    </dgm:pt>
    <dgm:pt modelId="{1FBBF14F-5953-48D6-9225-3A576374FABB}" type="pres">
      <dgm:prSet presAssocID="{5AA9DE34-F0EF-480A-BEF6-5DA10257B0E3}" presName="singleCenter" presStyleLbl="node1" presStyleIdx="0" presStyleCnt="5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8F49B413-F39C-4A27-A0C7-E0D4A718D2A9}" type="pres">
      <dgm:prSet presAssocID="{CBC9CDB2-0FEC-4E7F-8F12-8EC352E8DC40}" presName="Name56" presStyleLbl="parChTrans1D2" presStyleIdx="0" presStyleCnt="4"/>
      <dgm:spPr/>
      <dgm:t>
        <a:bodyPr/>
        <a:lstStyle/>
        <a:p>
          <a:endParaRPr lang="ru-RU"/>
        </a:p>
      </dgm:t>
    </dgm:pt>
    <dgm:pt modelId="{DCEF0D95-4A3F-42B9-B929-B673A522F6C3}" type="pres">
      <dgm:prSet presAssocID="{CBDD662A-4BA8-41F4-A4B0-996CFD4DB58E}" presName="text0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C3A5E-E972-47AA-9EEE-53BB9D43A673}" type="pres">
      <dgm:prSet presAssocID="{221D86B2-6CA2-4163-B630-1369EFE31086}" presName="Name56" presStyleLbl="parChTrans1D2" presStyleIdx="1" presStyleCnt="4"/>
      <dgm:spPr/>
      <dgm:t>
        <a:bodyPr/>
        <a:lstStyle/>
        <a:p>
          <a:endParaRPr lang="ru-RU"/>
        </a:p>
      </dgm:t>
    </dgm:pt>
    <dgm:pt modelId="{06124CAD-256E-4DB8-B8DF-BFF8AEC30927}" type="pres">
      <dgm:prSet presAssocID="{9DB8F77E-F4CE-4ABA-8D20-CA6C780888A0}" presName="text0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4FDE26-0A7C-49A8-83E2-81112933E2D9}" type="pres">
      <dgm:prSet presAssocID="{11DE58BD-FFFB-4026-98E5-499F661659A6}" presName="Name56" presStyleLbl="parChTrans1D2" presStyleIdx="2" presStyleCnt="4"/>
      <dgm:spPr/>
      <dgm:t>
        <a:bodyPr/>
        <a:lstStyle/>
        <a:p>
          <a:endParaRPr lang="ru-RU"/>
        </a:p>
      </dgm:t>
    </dgm:pt>
    <dgm:pt modelId="{2D6F3CC9-068D-4594-9448-EE410ABEB488}" type="pres">
      <dgm:prSet presAssocID="{4721BA0C-5624-4C04-8967-705F5F175339}" presName="text0" presStyleLbl="node1" presStyleIdx="3" presStyleCnt="5" custScaleX="63357" custScaleY="72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C08EE-D1A8-4A96-B002-E01890B25700}" type="pres">
      <dgm:prSet presAssocID="{3EB61D34-1B01-464C-9478-3AA6925CCA5D}" presName="Name56" presStyleLbl="parChTrans1D2" presStyleIdx="3" presStyleCnt="4"/>
      <dgm:spPr/>
      <dgm:t>
        <a:bodyPr/>
        <a:lstStyle/>
        <a:p>
          <a:endParaRPr lang="ru-RU"/>
        </a:p>
      </dgm:t>
    </dgm:pt>
    <dgm:pt modelId="{12C71C77-B228-4C0C-8102-68DC0E4FD981}" type="pres">
      <dgm:prSet presAssocID="{F1A5993F-D4E2-4A64-A843-383159CFCCD6}" presName="text0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3E5AB4-69E3-43A5-AE45-0360582E0AFA}" type="presOf" srcId="{221D86B2-6CA2-4163-B630-1369EFE31086}" destId="{21EC3A5E-E972-47AA-9EEE-53BB9D43A673}" srcOrd="0" destOrd="0" presId="urn:microsoft.com/office/officeart/2008/layout/RadialCluster"/>
    <dgm:cxn modelId="{765DC79F-F993-499D-AE12-D4DFD52F7A66}" type="presOf" srcId="{3EB61D34-1B01-464C-9478-3AA6925CCA5D}" destId="{A03C08EE-D1A8-4A96-B002-E01890B25700}" srcOrd="0" destOrd="0" presId="urn:microsoft.com/office/officeart/2008/layout/RadialCluster"/>
    <dgm:cxn modelId="{B1210A3F-F938-49CD-8E12-4F584C9FB45B}" srcId="{AB942482-4FA9-4403-AE33-942B50EA0CE6}" destId="{5AA9DE34-F0EF-480A-BEF6-5DA10257B0E3}" srcOrd="0" destOrd="0" parTransId="{57781D81-FD88-46D4-BE52-C45BDFF220C6}" sibTransId="{69EB449C-BE61-499E-B3D6-977AC02E5F92}"/>
    <dgm:cxn modelId="{C84EE1F0-ACF7-43A2-8B79-4DA364447EF9}" type="presOf" srcId="{CBC9CDB2-0FEC-4E7F-8F12-8EC352E8DC40}" destId="{8F49B413-F39C-4A27-A0C7-E0D4A718D2A9}" srcOrd="0" destOrd="0" presId="urn:microsoft.com/office/officeart/2008/layout/RadialCluster"/>
    <dgm:cxn modelId="{2424AB1E-EC3C-48B7-92D8-7183057A23F7}" type="presOf" srcId="{9DB8F77E-F4CE-4ABA-8D20-CA6C780888A0}" destId="{06124CAD-256E-4DB8-B8DF-BFF8AEC30927}" srcOrd="0" destOrd="0" presId="urn:microsoft.com/office/officeart/2008/layout/RadialCluster"/>
    <dgm:cxn modelId="{DB8BF13F-CCE1-49FB-8D1A-D97025EAE587}" srcId="{5AA9DE34-F0EF-480A-BEF6-5DA10257B0E3}" destId="{CBDD662A-4BA8-41F4-A4B0-996CFD4DB58E}" srcOrd="0" destOrd="0" parTransId="{CBC9CDB2-0FEC-4E7F-8F12-8EC352E8DC40}" sibTransId="{F18BE349-3EF6-47EC-AAF7-0B2AB38EFE17}"/>
    <dgm:cxn modelId="{64974AEC-7414-4EA6-B06B-89B6AD66DFBF}" type="presOf" srcId="{CBDD662A-4BA8-41F4-A4B0-996CFD4DB58E}" destId="{DCEF0D95-4A3F-42B9-B929-B673A522F6C3}" srcOrd="0" destOrd="0" presId="urn:microsoft.com/office/officeart/2008/layout/RadialCluster"/>
    <dgm:cxn modelId="{BB874EBD-1326-485F-8082-3C88D1BB7F88}" type="presOf" srcId="{11DE58BD-FFFB-4026-98E5-499F661659A6}" destId="{7C4FDE26-0A7C-49A8-83E2-81112933E2D9}" srcOrd="0" destOrd="0" presId="urn:microsoft.com/office/officeart/2008/layout/RadialCluster"/>
    <dgm:cxn modelId="{07A68297-F145-4428-9106-A9EFA4136BC0}" srcId="{5AA9DE34-F0EF-480A-BEF6-5DA10257B0E3}" destId="{4721BA0C-5624-4C04-8967-705F5F175339}" srcOrd="2" destOrd="0" parTransId="{11DE58BD-FFFB-4026-98E5-499F661659A6}" sibTransId="{636274B1-E872-416C-91C5-DCB570C6FAFE}"/>
    <dgm:cxn modelId="{E1D2E84A-2CC2-47B8-8D4C-57FF52CAFEE6}" type="presOf" srcId="{AB942482-4FA9-4403-AE33-942B50EA0CE6}" destId="{002FD717-EB03-490E-BF1F-1C7405763AE3}" srcOrd="0" destOrd="0" presId="urn:microsoft.com/office/officeart/2008/layout/RadialCluster"/>
    <dgm:cxn modelId="{04766D6C-0A80-41C1-84C2-81F8E09E2939}" srcId="{5AA9DE34-F0EF-480A-BEF6-5DA10257B0E3}" destId="{F1A5993F-D4E2-4A64-A843-383159CFCCD6}" srcOrd="3" destOrd="0" parTransId="{3EB61D34-1B01-464C-9478-3AA6925CCA5D}" sibTransId="{B0616B89-738D-4C22-B052-A23680EFB394}"/>
    <dgm:cxn modelId="{0C8514C2-6CE8-4DFA-9A37-F9A837A94AF2}" srcId="{5AA9DE34-F0EF-480A-BEF6-5DA10257B0E3}" destId="{9DB8F77E-F4CE-4ABA-8D20-CA6C780888A0}" srcOrd="1" destOrd="0" parTransId="{221D86B2-6CA2-4163-B630-1369EFE31086}" sibTransId="{BCEB4B48-7DD9-431D-8BA9-F4F4C4ADA2D3}"/>
    <dgm:cxn modelId="{97F0C6A9-8E9E-4AEE-9175-30E56D7E8202}" type="presOf" srcId="{5AA9DE34-F0EF-480A-BEF6-5DA10257B0E3}" destId="{1FBBF14F-5953-48D6-9225-3A576374FABB}" srcOrd="0" destOrd="0" presId="urn:microsoft.com/office/officeart/2008/layout/RadialCluster"/>
    <dgm:cxn modelId="{DB502A8B-A17A-4EF8-BF20-2DC283F7D679}" type="presOf" srcId="{F1A5993F-D4E2-4A64-A843-383159CFCCD6}" destId="{12C71C77-B228-4C0C-8102-68DC0E4FD981}" srcOrd="0" destOrd="0" presId="urn:microsoft.com/office/officeart/2008/layout/RadialCluster"/>
    <dgm:cxn modelId="{D863A775-E38D-4E8A-8830-CA04589ACD1D}" type="presOf" srcId="{4721BA0C-5624-4C04-8967-705F5F175339}" destId="{2D6F3CC9-068D-4594-9448-EE410ABEB488}" srcOrd="0" destOrd="0" presId="urn:microsoft.com/office/officeart/2008/layout/RadialCluster"/>
    <dgm:cxn modelId="{DFA5F940-C32A-49E0-980B-D77906EEBDAB}" type="presParOf" srcId="{002FD717-EB03-490E-BF1F-1C7405763AE3}" destId="{82A6DD0D-A80B-468F-8FA7-76ED1BEB5BC2}" srcOrd="0" destOrd="0" presId="urn:microsoft.com/office/officeart/2008/layout/RadialCluster"/>
    <dgm:cxn modelId="{A7D75C3C-87F2-4FE7-AAFA-4909F3AC20BC}" type="presParOf" srcId="{82A6DD0D-A80B-468F-8FA7-76ED1BEB5BC2}" destId="{1FBBF14F-5953-48D6-9225-3A576374FABB}" srcOrd="0" destOrd="0" presId="urn:microsoft.com/office/officeart/2008/layout/RadialCluster"/>
    <dgm:cxn modelId="{26A56818-F79E-4F6A-8BA6-5316E0A7CF01}" type="presParOf" srcId="{82A6DD0D-A80B-468F-8FA7-76ED1BEB5BC2}" destId="{8F49B413-F39C-4A27-A0C7-E0D4A718D2A9}" srcOrd="1" destOrd="0" presId="urn:microsoft.com/office/officeart/2008/layout/RadialCluster"/>
    <dgm:cxn modelId="{D770215A-1800-476C-BB7C-A016B4F3E735}" type="presParOf" srcId="{82A6DD0D-A80B-468F-8FA7-76ED1BEB5BC2}" destId="{DCEF0D95-4A3F-42B9-B929-B673A522F6C3}" srcOrd="2" destOrd="0" presId="urn:microsoft.com/office/officeart/2008/layout/RadialCluster"/>
    <dgm:cxn modelId="{25144228-E77F-43A1-B08A-FA8630C60FDE}" type="presParOf" srcId="{82A6DD0D-A80B-468F-8FA7-76ED1BEB5BC2}" destId="{21EC3A5E-E972-47AA-9EEE-53BB9D43A673}" srcOrd="3" destOrd="0" presId="urn:microsoft.com/office/officeart/2008/layout/RadialCluster"/>
    <dgm:cxn modelId="{A9833E39-CBB0-4E48-81A2-4519DCE750B6}" type="presParOf" srcId="{82A6DD0D-A80B-468F-8FA7-76ED1BEB5BC2}" destId="{06124CAD-256E-4DB8-B8DF-BFF8AEC30927}" srcOrd="4" destOrd="0" presId="urn:microsoft.com/office/officeart/2008/layout/RadialCluster"/>
    <dgm:cxn modelId="{B22E532D-E1C4-443D-9C1E-4D3A07AAD291}" type="presParOf" srcId="{82A6DD0D-A80B-468F-8FA7-76ED1BEB5BC2}" destId="{7C4FDE26-0A7C-49A8-83E2-81112933E2D9}" srcOrd="5" destOrd="0" presId="urn:microsoft.com/office/officeart/2008/layout/RadialCluster"/>
    <dgm:cxn modelId="{E3750E6C-F2C4-43E9-A720-CA1C180FB5AD}" type="presParOf" srcId="{82A6DD0D-A80B-468F-8FA7-76ED1BEB5BC2}" destId="{2D6F3CC9-068D-4594-9448-EE410ABEB488}" srcOrd="6" destOrd="0" presId="urn:microsoft.com/office/officeart/2008/layout/RadialCluster"/>
    <dgm:cxn modelId="{27C74116-31B7-43F0-97DC-DFF4AC3E8567}" type="presParOf" srcId="{82A6DD0D-A80B-468F-8FA7-76ED1BEB5BC2}" destId="{A03C08EE-D1A8-4A96-B002-E01890B25700}" srcOrd="7" destOrd="0" presId="urn:microsoft.com/office/officeart/2008/layout/RadialCluster"/>
    <dgm:cxn modelId="{1487B613-8641-4C44-BD13-F35D2ECBD89B}" type="presParOf" srcId="{82A6DD0D-A80B-468F-8FA7-76ED1BEB5BC2}" destId="{12C71C77-B228-4C0C-8102-68DC0E4FD981}" srcOrd="8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16DDBA2-2AF1-4B7D-9C7D-4097D0E3614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80FC98A2-7CAF-4EC6-831F-5BFF232D8BFA}">
      <dgm:prSet phldrT="[Текст]" custT="1"/>
      <dgm:spPr/>
      <dgm:t>
        <a:bodyPr/>
        <a:lstStyle/>
        <a:p>
          <a:r>
            <a:rPr lang="ru-RU" sz="2800" dirty="0" smtClean="0"/>
            <a:t>Ученик</a:t>
          </a:r>
          <a:endParaRPr lang="ru-RU" sz="2800" dirty="0"/>
        </a:p>
      </dgm:t>
    </dgm:pt>
    <dgm:pt modelId="{FB0DB8B6-4C6A-45AD-9CBD-0FD25D216774}" type="parTrans" cxnId="{3986749B-26EC-41D8-B17C-6D01ABA41AB4}">
      <dgm:prSet/>
      <dgm:spPr/>
      <dgm:t>
        <a:bodyPr/>
        <a:lstStyle/>
        <a:p>
          <a:endParaRPr lang="ru-RU" sz="2000"/>
        </a:p>
      </dgm:t>
    </dgm:pt>
    <dgm:pt modelId="{004B244D-D1A8-4300-B6DC-1850CBC74229}" type="sibTrans" cxnId="{3986749B-26EC-41D8-B17C-6D01ABA41AB4}">
      <dgm:prSet custT="1"/>
      <dgm:spPr/>
      <dgm:t>
        <a:bodyPr/>
        <a:lstStyle/>
        <a:p>
          <a:endParaRPr lang="ru-RU" sz="1600"/>
        </a:p>
      </dgm:t>
    </dgm:pt>
    <dgm:pt modelId="{43EBECA1-A3D8-4FB7-A007-6AE816D52CD5}">
      <dgm:prSet phldrT="[Текст]" custT="1"/>
      <dgm:spPr/>
      <dgm:t>
        <a:bodyPr/>
        <a:lstStyle/>
        <a:p>
          <a:r>
            <a:rPr lang="ru-RU" sz="2400" dirty="0" smtClean="0"/>
            <a:t>Родитель</a:t>
          </a:r>
          <a:endParaRPr lang="ru-RU" sz="2400" dirty="0"/>
        </a:p>
      </dgm:t>
    </dgm:pt>
    <dgm:pt modelId="{4FCD7AF7-2E79-4759-95E5-1FD17978FBB2}" type="parTrans" cxnId="{2FFA7E54-836B-44A3-ABF0-DC1A5904BCDB}">
      <dgm:prSet/>
      <dgm:spPr/>
      <dgm:t>
        <a:bodyPr/>
        <a:lstStyle/>
        <a:p>
          <a:endParaRPr lang="ru-RU" sz="2000"/>
        </a:p>
      </dgm:t>
    </dgm:pt>
    <dgm:pt modelId="{3C128E8A-D684-42D4-8A23-FBB20C0125D0}" type="sibTrans" cxnId="{2FFA7E54-836B-44A3-ABF0-DC1A5904BCDB}">
      <dgm:prSet custT="1"/>
      <dgm:spPr/>
      <dgm:t>
        <a:bodyPr/>
        <a:lstStyle/>
        <a:p>
          <a:endParaRPr lang="ru-RU" sz="1600"/>
        </a:p>
      </dgm:t>
    </dgm:pt>
    <dgm:pt modelId="{520DF0E7-AEBD-4FF5-B136-791B14E79988}">
      <dgm:prSet phldrT="[Текст]" custT="1"/>
      <dgm:spPr/>
      <dgm:t>
        <a:bodyPr/>
        <a:lstStyle/>
        <a:p>
          <a:r>
            <a:rPr lang="ru-RU" sz="2800" dirty="0" err="1" smtClean="0"/>
            <a:t>Класс.рук</a:t>
          </a:r>
          <a:endParaRPr lang="ru-RU" sz="2800" dirty="0"/>
        </a:p>
      </dgm:t>
    </dgm:pt>
    <dgm:pt modelId="{F9839AC6-D0B7-4FAA-9C06-9DA1B8FBDC0B}" type="parTrans" cxnId="{205F0CD7-D25D-4AFF-A339-162B86731236}">
      <dgm:prSet/>
      <dgm:spPr/>
      <dgm:t>
        <a:bodyPr/>
        <a:lstStyle/>
        <a:p>
          <a:endParaRPr lang="ru-RU" sz="2000"/>
        </a:p>
      </dgm:t>
    </dgm:pt>
    <dgm:pt modelId="{3DAFC7F3-F0EA-4EF1-AF81-560350E086E6}" type="sibTrans" cxnId="{205F0CD7-D25D-4AFF-A339-162B86731236}">
      <dgm:prSet custT="1"/>
      <dgm:spPr/>
      <dgm:t>
        <a:bodyPr/>
        <a:lstStyle/>
        <a:p>
          <a:endParaRPr lang="ru-RU" sz="1600"/>
        </a:p>
      </dgm:t>
    </dgm:pt>
    <dgm:pt modelId="{CDF16FE8-16EE-4E4F-9951-7EFCC4CCDFF3}">
      <dgm:prSet phldrT="[Текст]" custT="1"/>
      <dgm:spPr/>
      <dgm:t>
        <a:bodyPr/>
        <a:lstStyle/>
        <a:p>
          <a:r>
            <a:rPr lang="ru-RU" sz="2800" dirty="0" err="1" smtClean="0"/>
            <a:t>Администр</a:t>
          </a:r>
          <a:r>
            <a:rPr lang="ru-RU" sz="2800" dirty="0" smtClean="0"/>
            <a:t>.</a:t>
          </a:r>
          <a:endParaRPr lang="ru-RU" sz="2800" dirty="0"/>
        </a:p>
      </dgm:t>
    </dgm:pt>
    <dgm:pt modelId="{CB47854F-C1CA-4A1F-B24E-5EE68B32B1EC}" type="parTrans" cxnId="{8D0E15FF-B481-49BA-8153-2DD017574B41}">
      <dgm:prSet/>
      <dgm:spPr/>
      <dgm:t>
        <a:bodyPr/>
        <a:lstStyle/>
        <a:p>
          <a:endParaRPr lang="ru-RU" sz="2000"/>
        </a:p>
      </dgm:t>
    </dgm:pt>
    <dgm:pt modelId="{47734C87-F919-47EA-9A5A-60C999712BFF}" type="sibTrans" cxnId="{8D0E15FF-B481-49BA-8153-2DD017574B41}">
      <dgm:prSet/>
      <dgm:spPr/>
      <dgm:t>
        <a:bodyPr/>
        <a:lstStyle/>
        <a:p>
          <a:endParaRPr lang="ru-RU" sz="2000"/>
        </a:p>
      </dgm:t>
    </dgm:pt>
    <dgm:pt modelId="{CD438EDD-D228-46D6-A730-AF609B7CE602}" type="pres">
      <dgm:prSet presAssocID="{916DDBA2-2AF1-4B7D-9C7D-4097D0E36141}" presName="Name0" presStyleCnt="0">
        <dgm:presLayoutVars>
          <dgm:dir/>
          <dgm:resizeHandles val="exact"/>
        </dgm:presLayoutVars>
      </dgm:prSet>
      <dgm:spPr/>
    </dgm:pt>
    <dgm:pt modelId="{FFEA1B81-A9EE-429C-B5B4-B0FEA59AEAD5}" type="pres">
      <dgm:prSet presAssocID="{80FC98A2-7CAF-4EC6-831F-5BFF232D8BFA}" presName="node" presStyleLbl="node1" presStyleIdx="0" presStyleCnt="4" custScaleX="134296" custScaleY="1334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34A6E-8B1A-48A4-9360-C184B8DA8CAF}" type="pres">
      <dgm:prSet presAssocID="{004B244D-D1A8-4300-B6DC-1850CBC74229}" presName="sibTrans" presStyleLbl="sibTrans2D1" presStyleIdx="0" presStyleCnt="3"/>
      <dgm:spPr/>
      <dgm:t>
        <a:bodyPr/>
        <a:lstStyle/>
        <a:p>
          <a:endParaRPr lang="ru-RU"/>
        </a:p>
      </dgm:t>
    </dgm:pt>
    <dgm:pt modelId="{6C4779E8-0F25-4175-9F7C-87F7E2CFCD3A}" type="pres">
      <dgm:prSet presAssocID="{004B244D-D1A8-4300-B6DC-1850CBC74229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350C51A5-8E44-440A-9AF0-E40E700FA1B2}" type="pres">
      <dgm:prSet presAssocID="{43EBECA1-A3D8-4FB7-A007-6AE816D52CD5}" presName="node" presStyleLbl="node1" presStyleIdx="1" presStyleCnt="4" custScaleX="151728" custScaleY="1636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DC6F3-FAF7-4A16-B04E-533DC144F60B}" type="pres">
      <dgm:prSet presAssocID="{3C128E8A-D684-42D4-8A23-FBB20C0125D0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4A5EA65-4EBC-4A72-AA71-C0B797C8BF86}" type="pres">
      <dgm:prSet presAssocID="{3C128E8A-D684-42D4-8A23-FBB20C0125D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79547ECB-E741-4A0A-8ABD-352C5CB12168}" type="pres">
      <dgm:prSet presAssocID="{520DF0E7-AEBD-4FF5-B136-791B14E79988}" presName="node" presStyleLbl="node1" presStyleIdx="2" presStyleCnt="4" custScaleX="134629" custScaleY="126747" custLinFactNeighborX="-11735" custLinFactNeighborY="-2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90A68B-A471-4454-A1DB-E3B1F0CD2EA9}" type="pres">
      <dgm:prSet presAssocID="{3DAFC7F3-F0EA-4EF1-AF81-560350E086E6}" presName="sibTrans" presStyleLbl="sibTrans2D1" presStyleIdx="2" presStyleCnt="3"/>
      <dgm:spPr/>
      <dgm:t>
        <a:bodyPr/>
        <a:lstStyle/>
        <a:p>
          <a:endParaRPr lang="ru-RU"/>
        </a:p>
      </dgm:t>
    </dgm:pt>
    <dgm:pt modelId="{BD9F847C-DD2A-457E-8A4D-E18C2D015DB5}" type="pres">
      <dgm:prSet presAssocID="{3DAFC7F3-F0EA-4EF1-AF81-560350E086E6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EEB9349A-DCB4-4163-9475-39D965577FBB}" type="pres">
      <dgm:prSet presAssocID="{CDF16FE8-16EE-4E4F-9951-7EFCC4CCDFF3}" presName="node" presStyleLbl="node1" presStyleIdx="3" presStyleCnt="4" custScaleX="163982" custScaleY="145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39FEA99-E675-43AA-9F2E-2274EDDF76AC}" type="presOf" srcId="{3DAFC7F3-F0EA-4EF1-AF81-560350E086E6}" destId="{BE90A68B-A471-4454-A1DB-E3B1F0CD2EA9}" srcOrd="0" destOrd="0" presId="urn:microsoft.com/office/officeart/2005/8/layout/process1"/>
    <dgm:cxn modelId="{8D0E15FF-B481-49BA-8153-2DD017574B41}" srcId="{916DDBA2-2AF1-4B7D-9C7D-4097D0E36141}" destId="{CDF16FE8-16EE-4E4F-9951-7EFCC4CCDFF3}" srcOrd="3" destOrd="0" parTransId="{CB47854F-C1CA-4A1F-B24E-5EE68B32B1EC}" sibTransId="{47734C87-F919-47EA-9A5A-60C999712BFF}"/>
    <dgm:cxn modelId="{A303D1D0-0B02-4E58-AB61-0EEF60CCD340}" type="presOf" srcId="{004B244D-D1A8-4300-B6DC-1850CBC74229}" destId="{1D634A6E-8B1A-48A4-9360-C184B8DA8CAF}" srcOrd="0" destOrd="0" presId="urn:microsoft.com/office/officeart/2005/8/layout/process1"/>
    <dgm:cxn modelId="{3986749B-26EC-41D8-B17C-6D01ABA41AB4}" srcId="{916DDBA2-2AF1-4B7D-9C7D-4097D0E36141}" destId="{80FC98A2-7CAF-4EC6-831F-5BFF232D8BFA}" srcOrd="0" destOrd="0" parTransId="{FB0DB8B6-4C6A-45AD-9CBD-0FD25D216774}" sibTransId="{004B244D-D1A8-4300-B6DC-1850CBC74229}"/>
    <dgm:cxn modelId="{4A86836E-CBA7-4742-8603-B7740EE09681}" type="presOf" srcId="{916DDBA2-2AF1-4B7D-9C7D-4097D0E36141}" destId="{CD438EDD-D228-46D6-A730-AF609B7CE602}" srcOrd="0" destOrd="0" presId="urn:microsoft.com/office/officeart/2005/8/layout/process1"/>
    <dgm:cxn modelId="{6EE62CE4-296D-4ED5-826B-61E8AB3BC8AA}" type="presOf" srcId="{43EBECA1-A3D8-4FB7-A007-6AE816D52CD5}" destId="{350C51A5-8E44-440A-9AF0-E40E700FA1B2}" srcOrd="0" destOrd="0" presId="urn:microsoft.com/office/officeart/2005/8/layout/process1"/>
    <dgm:cxn modelId="{EBA37EC6-A34C-48E1-99D8-1DD3EB3E11EE}" type="presOf" srcId="{004B244D-D1A8-4300-B6DC-1850CBC74229}" destId="{6C4779E8-0F25-4175-9F7C-87F7E2CFCD3A}" srcOrd="1" destOrd="0" presId="urn:microsoft.com/office/officeart/2005/8/layout/process1"/>
    <dgm:cxn modelId="{1643F30F-835C-492E-90CD-3DA5D1025D71}" type="presOf" srcId="{80FC98A2-7CAF-4EC6-831F-5BFF232D8BFA}" destId="{FFEA1B81-A9EE-429C-B5B4-B0FEA59AEAD5}" srcOrd="0" destOrd="0" presId="urn:microsoft.com/office/officeart/2005/8/layout/process1"/>
    <dgm:cxn modelId="{347305E9-0EAF-47D2-9D4F-924216651355}" type="presOf" srcId="{3DAFC7F3-F0EA-4EF1-AF81-560350E086E6}" destId="{BD9F847C-DD2A-457E-8A4D-E18C2D015DB5}" srcOrd="1" destOrd="0" presId="urn:microsoft.com/office/officeart/2005/8/layout/process1"/>
    <dgm:cxn modelId="{B4FC98BC-B4E4-4EF3-99CD-453EAE474DD2}" type="presOf" srcId="{3C128E8A-D684-42D4-8A23-FBB20C0125D0}" destId="{04A5EA65-4EBC-4A72-AA71-C0B797C8BF86}" srcOrd="1" destOrd="0" presId="urn:microsoft.com/office/officeart/2005/8/layout/process1"/>
    <dgm:cxn modelId="{54E08562-131A-40DC-BE98-BED67DEEDD58}" type="presOf" srcId="{520DF0E7-AEBD-4FF5-B136-791B14E79988}" destId="{79547ECB-E741-4A0A-8ABD-352C5CB12168}" srcOrd="0" destOrd="0" presId="urn:microsoft.com/office/officeart/2005/8/layout/process1"/>
    <dgm:cxn modelId="{205F0CD7-D25D-4AFF-A339-162B86731236}" srcId="{916DDBA2-2AF1-4B7D-9C7D-4097D0E36141}" destId="{520DF0E7-AEBD-4FF5-B136-791B14E79988}" srcOrd="2" destOrd="0" parTransId="{F9839AC6-D0B7-4FAA-9C06-9DA1B8FBDC0B}" sibTransId="{3DAFC7F3-F0EA-4EF1-AF81-560350E086E6}"/>
    <dgm:cxn modelId="{2FFA7E54-836B-44A3-ABF0-DC1A5904BCDB}" srcId="{916DDBA2-2AF1-4B7D-9C7D-4097D0E36141}" destId="{43EBECA1-A3D8-4FB7-A007-6AE816D52CD5}" srcOrd="1" destOrd="0" parTransId="{4FCD7AF7-2E79-4759-95E5-1FD17978FBB2}" sibTransId="{3C128E8A-D684-42D4-8A23-FBB20C0125D0}"/>
    <dgm:cxn modelId="{999A46B5-61EA-482A-97C7-A7ADF35506A4}" type="presOf" srcId="{CDF16FE8-16EE-4E4F-9951-7EFCC4CCDFF3}" destId="{EEB9349A-DCB4-4163-9475-39D965577FBB}" srcOrd="0" destOrd="0" presId="urn:microsoft.com/office/officeart/2005/8/layout/process1"/>
    <dgm:cxn modelId="{34F7E30A-A525-4D7D-ADCD-C1CF080577E2}" type="presOf" srcId="{3C128E8A-D684-42D4-8A23-FBB20C0125D0}" destId="{77ADC6F3-FAF7-4A16-B04E-533DC144F60B}" srcOrd="0" destOrd="0" presId="urn:microsoft.com/office/officeart/2005/8/layout/process1"/>
    <dgm:cxn modelId="{7F7D6670-246B-4820-B6F7-E26B02D57CA6}" type="presParOf" srcId="{CD438EDD-D228-46D6-A730-AF609B7CE602}" destId="{FFEA1B81-A9EE-429C-B5B4-B0FEA59AEAD5}" srcOrd="0" destOrd="0" presId="urn:microsoft.com/office/officeart/2005/8/layout/process1"/>
    <dgm:cxn modelId="{4E465FB4-2684-447F-95E0-EFB027FBDA0F}" type="presParOf" srcId="{CD438EDD-D228-46D6-A730-AF609B7CE602}" destId="{1D634A6E-8B1A-48A4-9360-C184B8DA8CAF}" srcOrd="1" destOrd="0" presId="urn:microsoft.com/office/officeart/2005/8/layout/process1"/>
    <dgm:cxn modelId="{6A70C336-1ED9-4062-84F6-076248432485}" type="presParOf" srcId="{1D634A6E-8B1A-48A4-9360-C184B8DA8CAF}" destId="{6C4779E8-0F25-4175-9F7C-87F7E2CFCD3A}" srcOrd="0" destOrd="0" presId="urn:microsoft.com/office/officeart/2005/8/layout/process1"/>
    <dgm:cxn modelId="{D79B2431-AF31-4963-95EC-4B5092916ABD}" type="presParOf" srcId="{CD438EDD-D228-46D6-A730-AF609B7CE602}" destId="{350C51A5-8E44-440A-9AF0-E40E700FA1B2}" srcOrd="2" destOrd="0" presId="urn:microsoft.com/office/officeart/2005/8/layout/process1"/>
    <dgm:cxn modelId="{CEA13C0B-5123-40A1-81CD-F07BAB071E9C}" type="presParOf" srcId="{CD438EDD-D228-46D6-A730-AF609B7CE602}" destId="{77ADC6F3-FAF7-4A16-B04E-533DC144F60B}" srcOrd="3" destOrd="0" presId="urn:microsoft.com/office/officeart/2005/8/layout/process1"/>
    <dgm:cxn modelId="{72A6EC66-7015-4947-B364-B07A1E9A7213}" type="presParOf" srcId="{77ADC6F3-FAF7-4A16-B04E-533DC144F60B}" destId="{04A5EA65-4EBC-4A72-AA71-C0B797C8BF86}" srcOrd="0" destOrd="0" presId="urn:microsoft.com/office/officeart/2005/8/layout/process1"/>
    <dgm:cxn modelId="{CBB63C47-C4EE-495A-9871-6FBCE4E2BF67}" type="presParOf" srcId="{CD438EDD-D228-46D6-A730-AF609B7CE602}" destId="{79547ECB-E741-4A0A-8ABD-352C5CB12168}" srcOrd="4" destOrd="0" presId="urn:microsoft.com/office/officeart/2005/8/layout/process1"/>
    <dgm:cxn modelId="{0183A779-BB33-4CBF-A3FA-30AECD5FD58B}" type="presParOf" srcId="{CD438EDD-D228-46D6-A730-AF609B7CE602}" destId="{BE90A68B-A471-4454-A1DB-E3B1F0CD2EA9}" srcOrd="5" destOrd="0" presId="urn:microsoft.com/office/officeart/2005/8/layout/process1"/>
    <dgm:cxn modelId="{8E559B96-4259-4BF1-89D8-216621D30DFB}" type="presParOf" srcId="{BE90A68B-A471-4454-A1DB-E3B1F0CD2EA9}" destId="{BD9F847C-DD2A-457E-8A4D-E18C2D015DB5}" srcOrd="0" destOrd="0" presId="urn:microsoft.com/office/officeart/2005/8/layout/process1"/>
    <dgm:cxn modelId="{876E34B6-E1FF-44CA-B53D-BC67087B7E11}" type="presParOf" srcId="{CD438EDD-D228-46D6-A730-AF609B7CE602}" destId="{EEB9349A-DCB4-4163-9475-39D965577FBB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A9B02B-BC75-4397-8EFB-AC327B289A93}">
      <dsp:nvSpPr>
        <dsp:cNvPr id="0" name=""/>
        <dsp:cNvSpPr/>
      </dsp:nvSpPr>
      <dsp:spPr>
        <a:xfrm>
          <a:off x="1221978" y="2645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Новые предметы/учителя</a:t>
          </a:r>
          <a:endParaRPr lang="ru-RU" sz="2100" kern="1200" dirty="0"/>
        </a:p>
      </dsp:txBody>
      <dsp:txXfrm>
        <a:off x="1221978" y="2645"/>
        <a:ext cx="2706687" cy="1624012"/>
      </dsp:txXfrm>
    </dsp:sp>
    <dsp:sp modelId="{9DFA9962-3F8C-4103-A08D-F1873EACE1D5}">
      <dsp:nvSpPr>
        <dsp:cNvPr id="0" name=""/>
        <dsp:cNvSpPr/>
      </dsp:nvSpPr>
      <dsp:spPr>
        <a:xfrm>
          <a:off x="4234142" y="0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Курсы</a:t>
          </a:r>
          <a:endParaRPr lang="ru-RU" sz="2100" kern="1200" dirty="0"/>
        </a:p>
      </dsp:txBody>
      <dsp:txXfrm>
        <a:off x="4234142" y="0"/>
        <a:ext cx="2706687" cy="1624012"/>
      </dsp:txXfrm>
    </dsp:sp>
    <dsp:sp modelId="{734EBF1D-FE1D-4BB6-835A-DF8AFF1C93D7}">
      <dsp:nvSpPr>
        <dsp:cNvPr id="0" name=""/>
        <dsp:cNvSpPr/>
      </dsp:nvSpPr>
      <dsp:spPr>
        <a:xfrm>
          <a:off x="1221978" y="1897327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Репетиторы</a:t>
          </a:r>
          <a:endParaRPr lang="ru-RU" sz="2100" kern="1200" dirty="0"/>
        </a:p>
      </dsp:txBody>
      <dsp:txXfrm>
        <a:off x="1221978" y="1897327"/>
        <a:ext cx="2706687" cy="1624012"/>
      </dsp:txXfrm>
    </dsp:sp>
    <dsp:sp modelId="{D1433057-F955-4C27-9885-04A774DD835B}">
      <dsp:nvSpPr>
        <dsp:cNvPr id="0" name=""/>
        <dsp:cNvSpPr/>
      </dsp:nvSpPr>
      <dsp:spPr>
        <a:xfrm>
          <a:off x="4199334" y="1897327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Подготовка</a:t>
          </a:r>
          <a:endParaRPr lang="ru-RU" sz="2100" kern="1200" dirty="0"/>
        </a:p>
      </dsp:txBody>
      <dsp:txXfrm>
        <a:off x="4199334" y="1897327"/>
        <a:ext cx="2706687" cy="1624012"/>
      </dsp:txXfrm>
    </dsp:sp>
    <dsp:sp modelId="{D0F759CA-182F-4784-8277-F99E7F0C8399}">
      <dsp:nvSpPr>
        <dsp:cNvPr id="0" name=""/>
        <dsp:cNvSpPr/>
      </dsp:nvSpPr>
      <dsp:spPr>
        <a:xfrm>
          <a:off x="2710656" y="3792008"/>
          <a:ext cx="2706687" cy="16240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ЕГЭ</a:t>
          </a:r>
          <a:endParaRPr lang="ru-RU" sz="2100" kern="1200" dirty="0"/>
        </a:p>
      </dsp:txBody>
      <dsp:txXfrm>
        <a:off x="2710656" y="3792008"/>
        <a:ext cx="2706687" cy="16240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97B9BB-C465-4F21-8B1B-2106C585B344}">
      <dsp:nvSpPr>
        <dsp:cNvPr id="0" name=""/>
        <dsp:cNvSpPr/>
      </dsp:nvSpPr>
      <dsp:spPr>
        <a:xfrm>
          <a:off x="0" y="0"/>
          <a:ext cx="7747726" cy="244928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2EE015-62F6-4C5F-BF76-018BCF324B49}">
      <dsp:nvSpPr>
        <dsp:cNvPr id="0" name=""/>
        <dsp:cNvSpPr/>
      </dsp:nvSpPr>
      <dsp:spPr>
        <a:xfrm>
          <a:off x="760939" y="556675"/>
          <a:ext cx="2411945" cy="13359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DA379-64F8-47CA-9107-3B344BD2522B}">
      <dsp:nvSpPr>
        <dsp:cNvPr id="0" name=""/>
        <dsp:cNvSpPr/>
      </dsp:nvSpPr>
      <dsp:spPr>
        <a:xfrm rot="10800000">
          <a:off x="225034" y="2415847"/>
          <a:ext cx="3467183" cy="2993571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0000"/>
              </a:solidFill>
            </a:rPr>
            <a:t>Химия-3ч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rgbClr val="FF0000"/>
              </a:solidFill>
            </a:rPr>
            <a:t>Биология- 3ч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Шаг в медицину-1ч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Общие вопросы биологии- 1ч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Химия в задачах- 1ч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</dsp:txBody>
      <dsp:txXfrm rot="10800000">
        <a:off x="317097" y="2415847"/>
        <a:ext cx="3283057" cy="2901508"/>
      </dsp:txXfrm>
    </dsp:sp>
    <dsp:sp modelId="{0D247372-ADCD-4A82-9E40-69A40AFB8D8C}">
      <dsp:nvSpPr>
        <dsp:cNvPr id="0" name=""/>
        <dsp:cNvSpPr/>
      </dsp:nvSpPr>
      <dsp:spPr>
        <a:xfrm>
          <a:off x="4529646" y="495444"/>
          <a:ext cx="2419330" cy="133593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3D2957-95C7-4C65-8A43-5621EB055008}">
      <dsp:nvSpPr>
        <dsp:cNvPr id="0" name=""/>
        <dsp:cNvSpPr/>
      </dsp:nvSpPr>
      <dsp:spPr>
        <a:xfrm rot="10800000">
          <a:off x="4047222" y="2449285"/>
          <a:ext cx="3467183" cy="2993571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rgbClr val="FF0000"/>
              </a:solidFill>
            </a:rPr>
            <a:t>Алгебра- 4ч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rgbClr val="FF0000"/>
              </a:solidFill>
            </a:rPr>
            <a:t>Геометрия- 3ч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 rot="10800000">
        <a:off x="4139285" y="2449285"/>
        <a:ext cx="3283057" cy="29015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43530E-031E-4E9E-9160-C2A8C3C9FAF1}">
      <dsp:nvSpPr>
        <dsp:cNvPr id="0" name=""/>
        <dsp:cNvSpPr/>
      </dsp:nvSpPr>
      <dsp:spPr>
        <a:xfrm>
          <a:off x="5646" y="1432961"/>
          <a:ext cx="1687560" cy="10125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Карточка на проход</a:t>
          </a:r>
          <a:endParaRPr lang="ru-RU" sz="2000" kern="1200" dirty="0"/>
        </a:p>
      </dsp:txBody>
      <dsp:txXfrm>
        <a:off x="35302" y="1462617"/>
        <a:ext cx="1628248" cy="953224"/>
      </dsp:txXfrm>
    </dsp:sp>
    <dsp:sp modelId="{CD7521F0-99C9-49BC-AB2B-920C3AE12F02}">
      <dsp:nvSpPr>
        <dsp:cNvPr id="0" name=""/>
        <dsp:cNvSpPr/>
      </dsp:nvSpPr>
      <dsp:spPr>
        <a:xfrm>
          <a:off x="1861962" y="1729972"/>
          <a:ext cx="357762" cy="4185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861962" y="1813675"/>
        <a:ext cx="250433" cy="251109"/>
      </dsp:txXfrm>
    </dsp:sp>
    <dsp:sp modelId="{2FB8916C-4663-47DB-8CBD-C5F6F7E5A555}">
      <dsp:nvSpPr>
        <dsp:cNvPr id="0" name=""/>
        <dsp:cNvSpPr/>
      </dsp:nvSpPr>
      <dsp:spPr>
        <a:xfrm>
          <a:off x="2368231" y="1432961"/>
          <a:ext cx="1687560" cy="10125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Карточка на питание</a:t>
          </a:r>
          <a:endParaRPr lang="ru-RU" sz="2000" kern="1200" dirty="0"/>
        </a:p>
      </dsp:txBody>
      <dsp:txXfrm>
        <a:off x="2397887" y="1462617"/>
        <a:ext cx="1628248" cy="953224"/>
      </dsp:txXfrm>
    </dsp:sp>
    <dsp:sp modelId="{50422E4E-7390-4106-8C87-8884C73587D5}">
      <dsp:nvSpPr>
        <dsp:cNvPr id="0" name=""/>
        <dsp:cNvSpPr/>
      </dsp:nvSpPr>
      <dsp:spPr>
        <a:xfrm>
          <a:off x="4224547" y="1729972"/>
          <a:ext cx="357762" cy="4185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224547" y="1813675"/>
        <a:ext cx="250433" cy="251109"/>
      </dsp:txXfrm>
    </dsp:sp>
    <dsp:sp modelId="{E2BEB937-2C40-41B0-A4A0-BB6932FA825D}">
      <dsp:nvSpPr>
        <dsp:cNvPr id="0" name=""/>
        <dsp:cNvSpPr/>
      </dsp:nvSpPr>
      <dsp:spPr>
        <a:xfrm>
          <a:off x="4730816" y="1432961"/>
          <a:ext cx="1687560" cy="10125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Оплата в столовой</a:t>
          </a:r>
          <a:endParaRPr lang="ru-RU" sz="2000" kern="1200" dirty="0"/>
        </a:p>
      </dsp:txBody>
      <dsp:txXfrm>
        <a:off x="4760472" y="1462617"/>
        <a:ext cx="1628248" cy="9532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B2FD5-80EA-46CD-8B0C-C96CD5422EA2}">
      <dsp:nvSpPr>
        <dsp:cNvPr id="0" name=""/>
        <dsp:cNvSpPr/>
      </dsp:nvSpPr>
      <dsp:spPr>
        <a:xfrm>
          <a:off x="3167182" y="2157394"/>
          <a:ext cx="2090059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FF0000"/>
              </a:solidFill>
            </a:rPr>
            <a:t>Основные проблемы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3473264" y="2367874"/>
        <a:ext cx="1477895" cy="1016287"/>
      </dsp:txXfrm>
    </dsp:sp>
    <dsp:sp modelId="{8FC26CE8-45B3-41E1-9EFF-5856294027B2}">
      <dsp:nvSpPr>
        <dsp:cNvPr id="0" name=""/>
        <dsp:cNvSpPr/>
      </dsp:nvSpPr>
      <dsp:spPr>
        <a:xfrm rot="16200000">
          <a:off x="4022074" y="1537927"/>
          <a:ext cx="380275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079115" y="1703560"/>
        <a:ext cx="266193" cy="325776"/>
      </dsp:txXfrm>
    </dsp:sp>
    <dsp:sp modelId="{CC9DC91D-F4DB-40EF-A164-123299B6B9FA}">
      <dsp:nvSpPr>
        <dsp:cNvPr id="0" name=""/>
        <dsp:cNvSpPr/>
      </dsp:nvSpPr>
      <dsp:spPr>
        <a:xfrm>
          <a:off x="3493588" y="2647"/>
          <a:ext cx="1437247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Лень</a:t>
          </a:r>
          <a:endParaRPr lang="ru-RU" sz="2800" kern="1200" dirty="0"/>
        </a:p>
      </dsp:txBody>
      <dsp:txXfrm>
        <a:off x="3704068" y="213127"/>
        <a:ext cx="1016287" cy="1016287"/>
      </dsp:txXfrm>
    </dsp:sp>
    <dsp:sp modelId="{EBF49AD5-6CEF-48A6-AB67-3EA63A919599}">
      <dsp:nvSpPr>
        <dsp:cNvPr id="0" name=""/>
        <dsp:cNvSpPr/>
      </dsp:nvSpPr>
      <dsp:spPr>
        <a:xfrm rot="19285714">
          <a:off x="4958972" y="1889986"/>
          <a:ext cx="298519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968741" y="2026497"/>
        <a:ext cx="208963" cy="325776"/>
      </dsp:txXfrm>
    </dsp:sp>
    <dsp:sp modelId="{7A151195-DD03-44DF-BB19-849F398BA99A}">
      <dsp:nvSpPr>
        <dsp:cNvPr id="0" name=""/>
        <dsp:cNvSpPr/>
      </dsp:nvSpPr>
      <dsp:spPr>
        <a:xfrm>
          <a:off x="5178237" y="813932"/>
          <a:ext cx="1437247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готовятся к урокам</a:t>
          </a:r>
          <a:endParaRPr lang="ru-RU" sz="1400" kern="1200" dirty="0"/>
        </a:p>
      </dsp:txBody>
      <dsp:txXfrm>
        <a:off x="5388717" y="1024412"/>
        <a:ext cx="1016287" cy="1016287"/>
      </dsp:txXfrm>
    </dsp:sp>
    <dsp:sp modelId="{CED51DAB-5742-40FA-82AA-721BD7C6157C}">
      <dsp:nvSpPr>
        <dsp:cNvPr id="0" name=""/>
        <dsp:cNvSpPr/>
      </dsp:nvSpPr>
      <dsp:spPr>
        <a:xfrm rot="771429">
          <a:off x="5251503" y="2855563"/>
          <a:ext cx="121044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251958" y="2960115"/>
        <a:ext cx="84731" cy="325776"/>
      </dsp:txXfrm>
    </dsp:sp>
    <dsp:sp modelId="{7805D501-B436-4A26-8377-F2BA033B3911}">
      <dsp:nvSpPr>
        <dsp:cNvPr id="0" name=""/>
        <dsp:cNvSpPr/>
      </dsp:nvSpPr>
      <dsp:spPr>
        <a:xfrm>
          <a:off x="5389352" y="2636871"/>
          <a:ext cx="1847164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Телефоны</a:t>
          </a:r>
          <a:endParaRPr lang="ru-RU" sz="1800" kern="1200" dirty="0"/>
        </a:p>
      </dsp:txBody>
      <dsp:txXfrm>
        <a:off x="5659863" y="2847351"/>
        <a:ext cx="1306142" cy="1016287"/>
      </dsp:txXfrm>
    </dsp:sp>
    <dsp:sp modelId="{7850DE7A-CC14-4C9B-94F2-87EF50923F76}">
      <dsp:nvSpPr>
        <dsp:cNvPr id="0" name=""/>
        <dsp:cNvSpPr/>
      </dsp:nvSpPr>
      <dsp:spPr>
        <a:xfrm rot="3857143">
          <a:off x="4503689" y="3583409"/>
          <a:ext cx="359843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534246" y="3643370"/>
        <a:ext cx="251890" cy="325776"/>
      </dsp:txXfrm>
    </dsp:sp>
    <dsp:sp modelId="{48B7A9BB-5C8D-4919-86A1-D58061476AC9}">
      <dsp:nvSpPr>
        <dsp:cNvPr id="0" name=""/>
        <dsp:cNvSpPr/>
      </dsp:nvSpPr>
      <dsp:spPr>
        <a:xfrm>
          <a:off x="4428497" y="4098755"/>
          <a:ext cx="1437247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Занимаются своими делами</a:t>
          </a:r>
          <a:endParaRPr lang="ru-RU" sz="1200" kern="1200" dirty="0"/>
        </a:p>
      </dsp:txBody>
      <dsp:txXfrm>
        <a:off x="4638977" y="4309235"/>
        <a:ext cx="1016287" cy="1016287"/>
      </dsp:txXfrm>
    </dsp:sp>
    <dsp:sp modelId="{FF9EF86D-009A-4CF4-991A-AB7B0622387F}">
      <dsp:nvSpPr>
        <dsp:cNvPr id="0" name=""/>
        <dsp:cNvSpPr/>
      </dsp:nvSpPr>
      <dsp:spPr>
        <a:xfrm rot="6942857">
          <a:off x="3560890" y="3583409"/>
          <a:ext cx="359843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638286" y="3643370"/>
        <a:ext cx="251890" cy="325776"/>
      </dsp:txXfrm>
    </dsp:sp>
    <dsp:sp modelId="{446A10DE-F71D-4433-855E-E5426D9D3D81}">
      <dsp:nvSpPr>
        <dsp:cNvPr id="0" name=""/>
        <dsp:cNvSpPr/>
      </dsp:nvSpPr>
      <dsp:spPr>
        <a:xfrm>
          <a:off x="2558678" y="4098755"/>
          <a:ext cx="1437247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«Можно прочитать в интернете»</a:t>
          </a:r>
          <a:endParaRPr lang="ru-RU" sz="1400" kern="1200" dirty="0"/>
        </a:p>
      </dsp:txBody>
      <dsp:txXfrm>
        <a:off x="2769158" y="4309235"/>
        <a:ext cx="1016287" cy="1016287"/>
      </dsp:txXfrm>
    </dsp:sp>
    <dsp:sp modelId="{B28B536C-0D6B-461F-A366-14443422F425}">
      <dsp:nvSpPr>
        <dsp:cNvPr id="0" name=""/>
        <dsp:cNvSpPr/>
      </dsp:nvSpPr>
      <dsp:spPr>
        <a:xfrm rot="10028571">
          <a:off x="2911385" y="2876113"/>
          <a:ext cx="221960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2977138" y="2977296"/>
        <a:ext cx="155372" cy="325776"/>
      </dsp:txXfrm>
    </dsp:sp>
    <dsp:sp modelId="{0BE09703-B6EC-4F3C-B755-0F769CCCF5F8}">
      <dsp:nvSpPr>
        <dsp:cNvPr id="0" name=""/>
        <dsp:cNvSpPr/>
      </dsp:nvSpPr>
      <dsp:spPr>
        <a:xfrm>
          <a:off x="1392864" y="2636871"/>
          <a:ext cx="1437247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«И так сойдет»</a:t>
          </a:r>
          <a:endParaRPr lang="ru-RU" sz="1600" kern="1200" dirty="0"/>
        </a:p>
      </dsp:txBody>
      <dsp:txXfrm>
        <a:off x="1603344" y="2847351"/>
        <a:ext cx="1016287" cy="1016287"/>
      </dsp:txXfrm>
    </dsp:sp>
    <dsp:sp modelId="{49DA6E58-F938-46BD-B63D-41DAEB257324}">
      <dsp:nvSpPr>
        <dsp:cNvPr id="0" name=""/>
        <dsp:cNvSpPr/>
      </dsp:nvSpPr>
      <dsp:spPr>
        <a:xfrm rot="13114286">
          <a:off x="3166931" y="1889986"/>
          <a:ext cx="298519" cy="54296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246718" y="2026497"/>
        <a:ext cx="208963" cy="325776"/>
      </dsp:txXfrm>
    </dsp:sp>
    <dsp:sp modelId="{9D1B8854-812F-4B32-813A-97CD537F63F3}">
      <dsp:nvSpPr>
        <dsp:cNvPr id="0" name=""/>
        <dsp:cNvSpPr/>
      </dsp:nvSpPr>
      <dsp:spPr>
        <a:xfrm>
          <a:off x="1808938" y="813932"/>
          <a:ext cx="1437247" cy="14372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«Все равно поставят оценку»</a:t>
          </a:r>
          <a:endParaRPr lang="ru-RU" sz="1400" kern="1200" dirty="0"/>
        </a:p>
      </dsp:txBody>
      <dsp:txXfrm>
        <a:off x="2019418" y="1024412"/>
        <a:ext cx="1016287" cy="10162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B85798-AEDA-480D-9AD4-49BF31D82EFD}">
      <dsp:nvSpPr>
        <dsp:cNvPr id="0" name=""/>
        <dsp:cNvSpPr/>
      </dsp:nvSpPr>
      <dsp:spPr>
        <a:xfrm>
          <a:off x="3691656" y="3356"/>
          <a:ext cx="1069086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Опоздал</a:t>
          </a:r>
          <a:endParaRPr lang="ru-RU" sz="1400" kern="1200" dirty="0"/>
        </a:p>
      </dsp:txBody>
      <dsp:txXfrm>
        <a:off x="3725579" y="37279"/>
        <a:ext cx="1001240" cy="627060"/>
      </dsp:txXfrm>
    </dsp:sp>
    <dsp:sp modelId="{C9DD312F-FD0C-4D29-9E01-CB250DB46DE9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3098694" y="100026"/>
              </a:moveTo>
              <a:arcTo wR="2411380" hR="2411380" stAng="17193635" swAng="68065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E3F31-9CE1-4011-B11F-FDA744BD8CA1}">
      <dsp:nvSpPr>
        <dsp:cNvPr id="0" name=""/>
        <dsp:cNvSpPr/>
      </dsp:nvSpPr>
      <dsp:spPr>
        <a:xfrm>
          <a:off x="5396760" y="709633"/>
          <a:ext cx="1069086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Отвлек всех</a:t>
          </a:r>
          <a:endParaRPr lang="ru-RU" sz="1400" kern="1200" dirty="0"/>
        </a:p>
      </dsp:txBody>
      <dsp:txXfrm>
        <a:off x="5430683" y="743556"/>
        <a:ext cx="1001240" cy="627060"/>
      </dsp:txXfrm>
    </dsp:sp>
    <dsp:sp modelId="{4D47623A-2F10-41AD-8D61-84D257510227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4518109" y="1238158"/>
              </a:moveTo>
              <a:arcTo wR="2411380" hR="2411380" stAng="19853213" swAng="94061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BA04B-FA15-4D89-9726-538AE78CD54F}">
      <dsp:nvSpPr>
        <dsp:cNvPr id="0" name=""/>
        <dsp:cNvSpPr/>
      </dsp:nvSpPr>
      <dsp:spPr>
        <a:xfrm>
          <a:off x="5806226" y="2414736"/>
          <a:ext cx="1662708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Решает где сесть</a:t>
          </a:r>
          <a:endParaRPr lang="ru-RU" sz="1400" kern="1200" dirty="0"/>
        </a:p>
      </dsp:txBody>
      <dsp:txXfrm>
        <a:off x="5840149" y="2448659"/>
        <a:ext cx="1594862" cy="627060"/>
      </dsp:txXfrm>
    </dsp:sp>
    <dsp:sp modelId="{A591BCE0-BE1C-4940-83BD-24432E717E31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4756760" y="2971693"/>
              </a:moveTo>
              <a:arcTo wR="2411380" hR="2411380" stAng="806170" swAng="94061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EED195-07A0-4F8D-B2E4-9F79AEB245C5}">
      <dsp:nvSpPr>
        <dsp:cNvPr id="0" name=""/>
        <dsp:cNvSpPr/>
      </dsp:nvSpPr>
      <dsp:spPr>
        <a:xfrm>
          <a:off x="4672587" y="4119840"/>
          <a:ext cx="2517432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Несет стул через весь класс</a:t>
          </a:r>
          <a:endParaRPr lang="ru-RU" sz="1400" kern="1200" dirty="0"/>
        </a:p>
      </dsp:txBody>
      <dsp:txXfrm>
        <a:off x="4706510" y="4153763"/>
        <a:ext cx="2449586" cy="627060"/>
      </dsp:txXfrm>
    </dsp:sp>
    <dsp:sp modelId="{9067E734-A2AD-4C7F-B418-5030E1547535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3600091" y="4509409"/>
              </a:moveTo>
              <a:arcTo wR="2411380" hR="2411380" stAng="3627886" swAng="38301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5D2B96-F0D8-4707-8495-D8F9AAE17383}">
      <dsp:nvSpPr>
        <dsp:cNvPr id="0" name=""/>
        <dsp:cNvSpPr/>
      </dsp:nvSpPr>
      <dsp:spPr>
        <a:xfrm>
          <a:off x="3360907" y="4826117"/>
          <a:ext cx="1730584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 всеми поздоровался</a:t>
          </a:r>
          <a:endParaRPr lang="ru-RU" sz="1400" kern="1200" dirty="0"/>
        </a:p>
      </dsp:txBody>
      <dsp:txXfrm>
        <a:off x="3394830" y="4860040"/>
        <a:ext cx="1662738" cy="627060"/>
      </dsp:txXfrm>
    </dsp:sp>
    <dsp:sp modelId="{4AE40E3C-2FE1-465F-A90B-94168B1F4168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1463309" y="4628567"/>
              </a:moveTo>
              <a:arcTo wR="2411380" hR="2411380" stAng="6789095" swAng="38301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E788CF-870A-4EF0-AD14-27679057577B}">
      <dsp:nvSpPr>
        <dsp:cNvPr id="0" name=""/>
        <dsp:cNvSpPr/>
      </dsp:nvSpPr>
      <dsp:spPr>
        <a:xfrm>
          <a:off x="1986553" y="4119840"/>
          <a:ext cx="1069086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Поиск тетради</a:t>
          </a:r>
          <a:endParaRPr lang="ru-RU" sz="1400" kern="1200" dirty="0"/>
        </a:p>
      </dsp:txBody>
      <dsp:txXfrm>
        <a:off x="2020476" y="4153763"/>
        <a:ext cx="1001240" cy="627060"/>
      </dsp:txXfrm>
    </dsp:sp>
    <dsp:sp modelId="{742370E9-F30D-4A97-A675-97B52A5E6368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304651" y="3584602"/>
              </a:moveTo>
              <a:arcTo wR="2411380" hR="2411380" stAng="9053213" swAng="94061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DFC55A-414C-45C9-9F7F-2A112E3F4462}">
      <dsp:nvSpPr>
        <dsp:cNvPr id="0" name=""/>
        <dsp:cNvSpPr/>
      </dsp:nvSpPr>
      <dsp:spPr>
        <a:xfrm>
          <a:off x="1280276" y="2414736"/>
          <a:ext cx="1069086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Понял, что забыл дома</a:t>
          </a:r>
          <a:endParaRPr lang="ru-RU" sz="1400" kern="1200" dirty="0"/>
        </a:p>
      </dsp:txBody>
      <dsp:txXfrm>
        <a:off x="1314199" y="2448659"/>
        <a:ext cx="1001240" cy="627060"/>
      </dsp:txXfrm>
    </dsp:sp>
    <dsp:sp modelId="{0A4646BC-15FB-4B57-A7D7-A41195A40AE8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66000" y="1851067"/>
              </a:moveTo>
              <a:arcTo wR="2411380" hR="2411380" stAng="11606170" swAng="940617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CD293A-4057-42B3-82E6-7A88523C277A}">
      <dsp:nvSpPr>
        <dsp:cNvPr id="0" name=""/>
        <dsp:cNvSpPr/>
      </dsp:nvSpPr>
      <dsp:spPr>
        <a:xfrm>
          <a:off x="1986553" y="709633"/>
          <a:ext cx="1069086" cy="6949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Конец урока</a:t>
          </a:r>
          <a:endParaRPr lang="ru-RU" sz="1400" kern="1200" dirty="0"/>
        </a:p>
      </dsp:txBody>
      <dsp:txXfrm>
        <a:off x="2020476" y="743556"/>
        <a:ext cx="1001240" cy="627060"/>
      </dsp:txXfrm>
    </dsp:sp>
    <dsp:sp modelId="{0312C6F0-5D56-4FCE-A544-A7D0D8B9D189}">
      <dsp:nvSpPr>
        <dsp:cNvPr id="0" name=""/>
        <dsp:cNvSpPr/>
      </dsp:nvSpPr>
      <dsp:spPr>
        <a:xfrm>
          <a:off x="1814819" y="350809"/>
          <a:ext cx="4822761" cy="4822761"/>
        </a:xfrm>
        <a:custGeom>
          <a:avLst/>
          <a:gdLst/>
          <a:ahLst/>
          <a:cxnLst/>
          <a:rect l="0" t="0" r="0" b="0"/>
          <a:pathLst>
            <a:path>
              <a:moveTo>
                <a:pt x="1282841" y="280381"/>
              </a:moveTo>
              <a:arcTo wR="2411380" hR="2411380" stAng="14525706" swAng="680659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CA6E07-7685-4B00-92DD-82BE02C18C75}">
      <dsp:nvSpPr>
        <dsp:cNvPr id="0" name=""/>
        <dsp:cNvSpPr/>
      </dsp:nvSpPr>
      <dsp:spPr>
        <a:xfrm>
          <a:off x="0" y="470772"/>
          <a:ext cx="769547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72B0FD-9111-47F4-998D-90EBAA19E8FC}">
      <dsp:nvSpPr>
        <dsp:cNvPr id="0" name=""/>
        <dsp:cNvSpPr/>
      </dsp:nvSpPr>
      <dsp:spPr>
        <a:xfrm>
          <a:off x="384773" y="27972"/>
          <a:ext cx="5386831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609" tIns="0" rIns="203609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Согласия</a:t>
          </a:r>
        </a:p>
      </dsp:txBody>
      <dsp:txXfrm>
        <a:off x="428004" y="71203"/>
        <a:ext cx="5300369" cy="799138"/>
      </dsp:txXfrm>
    </dsp:sp>
    <dsp:sp modelId="{3F127A71-8145-45D6-9897-251FC4B83F1F}">
      <dsp:nvSpPr>
        <dsp:cNvPr id="0" name=""/>
        <dsp:cNvSpPr/>
      </dsp:nvSpPr>
      <dsp:spPr>
        <a:xfrm>
          <a:off x="0" y="1831572"/>
          <a:ext cx="769547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FC4221-553A-45D8-83C8-9F5B542C3DB2}">
      <dsp:nvSpPr>
        <dsp:cNvPr id="0" name=""/>
        <dsp:cNvSpPr/>
      </dsp:nvSpPr>
      <dsp:spPr>
        <a:xfrm>
          <a:off x="384773" y="1388772"/>
          <a:ext cx="5386831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609" tIns="0" rIns="203609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Анкеты</a:t>
          </a:r>
          <a:endParaRPr lang="ru-RU" sz="3000" kern="1200" dirty="0"/>
        </a:p>
      </dsp:txBody>
      <dsp:txXfrm>
        <a:off x="428004" y="1432003"/>
        <a:ext cx="5300369" cy="799138"/>
      </dsp:txXfrm>
    </dsp:sp>
    <dsp:sp modelId="{3BB849AB-7886-429E-8AED-F241DA20AC6B}">
      <dsp:nvSpPr>
        <dsp:cNvPr id="0" name=""/>
        <dsp:cNvSpPr/>
      </dsp:nvSpPr>
      <dsp:spPr>
        <a:xfrm>
          <a:off x="0" y="3192372"/>
          <a:ext cx="769547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764483-C1AB-43D4-80EE-86F12AD6A284}">
      <dsp:nvSpPr>
        <dsp:cNvPr id="0" name=""/>
        <dsp:cNvSpPr/>
      </dsp:nvSpPr>
      <dsp:spPr>
        <a:xfrm>
          <a:off x="384773" y="2749572"/>
          <a:ext cx="5386831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609" tIns="0" rIns="203609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Копии документов</a:t>
          </a:r>
          <a:endParaRPr lang="ru-RU" sz="3000" kern="1200" dirty="0"/>
        </a:p>
      </dsp:txBody>
      <dsp:txXfrm>
        <a:off x="428004" y="2792803"/>
        <a:ext cx="5300369" cy="799138"/>
      </dsp:txXfrm>
    </dsp:sp>
    <dsp:sp modelId="{21DA633E-E3A7-413E-B856-8A466D8BFD06}">
      <dsp:nvSpPr>
        <dsp:cNvPr id="0" name=""/>
        <dsp:cNvSpPr/>
      </dsp:nvSpPr>
      <dsp:spPr>
        <a:xfrm>
          <a:off x="0" y="4553172"/>
          <a:ext cx="7695474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6338FF-9BAF-4F69-AF97-447044B9B3BD}">
      <dsp:nvSpPr>
        <dsp:cNvPr id="0" name=""/>
        <dsp:cNvSpPr/>
      </dsp:nvSpPr>
      <dsp:spPr>
        <a:xfrm>
          <a:off x="384773" y="4110372"/>
          <a:ext cx="5386831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609" tIns="0" rIns="203609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Справки</a:t>
          </a:r>
          <a:endParaRPr lang="ru-RU" sz="3000" kern="1200" dirty="0"/>
        </a:p>
      </dsp:txBody>
      <dsp:txXfrm>
        <a:off x="428004" y="4153603"/>
        <a:ext cx="5300369" cy="7991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F8006-96AE-4590-A2DD-62FAF2ED12F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4A87F-004C-4945-9A39-56D6DE128F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321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138D9-32CC-45F5-8C3F-10A25FA0E99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846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64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663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300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731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93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170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7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73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703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56112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03413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FD34F2E-D9BF-4509-8305-96CE76ED310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5E3C6C2-92A9-46A1-861F-74DB7A1FE1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72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Родительское собрание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55574" y="4358897"/>
            <a:ext cx="3474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Классный руководитель: </a:t>
            </a:r>
          </a:p>
          <a:p>
            <a:r>
              <a:rPr lang="ru-RU" dirty="0" err="1" smtClean="0"/>
              <a:t>Толкалина</a:t>
            </a:r>
            <a:r>
              <a:rPr lang="ru-RU" dirty="0" smtClean="0"/>
              <a:t> Юлия Романовна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907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5806" y="-97634"/>
            <a:ext cx="10058400" cy="1371600"/>
          </a:xfrm>
        </p:spPr>
        <p:txBody>
          <a:bodyPr/>
          <a:lstStyle/>
          <a:p>
            <a:r>
              <a:rPr lang="ru-RU" dirty="0" smtClean="0"/>
              <a:t>«Без бумажки ты-…»</a:t>
            </a:r>
            <a:endParaRPr lang="ru-RU" dirty="0"/>
          </a:p>
        </p:txBody>
      </p:sp>
      <p:pic>
        <p:nvPicPr>
          <p:cNvPr id="3074" name="Picture 2" descr="https://pvlida.by/media/k2/items/cache/92e336dfae6b9c59d2845b8b57542e9e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2974347"/>
            <a:ext cx="3935094" cy="362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/>
          </p:nvPr>
        </p:nvGraphicFramePr>
        <p:xfrm>
          <a:off x="4243977" y="992777"/>
          <a:ext cx="7695474" cy="5337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6065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669" y="120080"/>
            <a:ext cx="10058400" cy="1371600"/>
          </a:xfrm>
        </p:spPr>
        <p:txBody>
          <a:bodyPr/>
          <a:lstStyle/>
          <a:p>
            <a:r>
              <a:rPr lang="ru-RU" dirty="0"/>
              <a:t>Доверяй, да проверяй</a:t>
            </a:r>
          </a:p>
        </p:txBody>
      </p:sp>
      <p:pic>
        <p:nvPicPr>
          <p:cNvPr id="5122" name="Picture 2" descr="https://id-legalgroup.com/upload/images/id_322/osuschestvlenie-zakonodatelnogo-kontrolya-za-sobludeniem-zakonodatelstva-o-tru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682" y="246354"/>
            <a:ext cx="3997235" cy="266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barvikha.odinedu.ru/upload/iblock/e50/e508bac726091f82bb604a86c3ebd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48" y="1202255"/>
            <a:ext cx="4032527" cy="228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/>
          </p:nvPr>
        </p:nvGraphicFramePr>
        <p:xfrm>
          <a:off x="2267131" y="1202255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flipV="1">
            <a:off x="500332" y="1202255"/>
            <a:ext cx="4088921" cy="24725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72860" y="1069675"/>
            <a:ext cx="4295955" cy="24137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/>
          <p:nvPr/>
        </p:nvPicPr>
        <p:blipFill rotWithShape="1">
          <a:blip r:embed="rId9"/>
          <a:srcRect l="17637" t="9977" r="70658" b="83467"/>
          <a:stretch/>
        </p:blipFill>
        <p:spPr bwMode="auto">
          <a:xfrm>
            <a:off x="672860" y="4984360"/>
            <a:ext cx="3597275" cy="1133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Стрелка вниз 7"/>
          <p:cNvSpPr/>
          <p:nvPr/>
        </p:nvSpPr>
        <p:spPr>
          <a:xfrm>
            <a:off x="2053087" y="3674853"/>
            <a:ext cx="767750" cy="11731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4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640" y="0"/>
            <a:ext cx="10058400" cy="1371600"/>
          </a:xfrm>
        </p:spPr>
        <p:txBody>
          <a:bodyPr/>
          <a:lstStyle/>
          <a:p>
            <a:r>
              <a:rPr lang="ru-RU" dirty="0" smtClean="0"/>
              <a:t>Бизнес по школьному</a:t>
            </a:r>
            <a:endParaRPr lang="ru-RU" dirty="0"/>
          </a:p>
        </p:txBody>
      </p:sp>
      <p:pic>
        <p:nvPicPr>
          <p:cNvPr id="4098" name="Picture 2" descr="https://telegra.ph/file/d22f1312dcf286e0aa30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017" y="610234"/>
            <a:ext cx="2935785" cy="2935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minemshop.ru/images/10218697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520" y="1156878"/>
            <a:ext cx="2307771" cy="230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.ytimg.com/vi/rMnhpquFSaQ/maxresdefaul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33" y="3922955"/>
            <a:ext cx="3754818" cy="211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cont.ws/uploads/pic/2022/1/0%20%2821%29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02" y="3988269"/>
            <a:ext cx="3647624" cy="243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1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7358" y="0"/>
            <a:ext cx="10058400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Коллективизм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19994436"/>
              </p:ext>
            </p:extLst>
          </p:nvPr>
        </p:nvGraphicFramePr>
        <p:xfrm>
          <a:off x="638355" y="586596"/>
          <a:ext cx="11162581" cy="5551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9555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83174" y="228526"/>
            <a:ext cx="10058400" cy="1371600"/>
          </a:xfrm>
        </p:spPr>
        <p:txBody>
          <a:bodyPr/>
          <a:lstStyle/>
          <a:p>
            <a:r>
              <a:rPr lang="ru-RU" dirty="0" smtClean="0"/>
              <a:t>Жизнь класса</a:t>
            </a:r>
            <a:endParaRPr lang="ru-RU" dirty="0"/>
          </a:p>
        </p:txBody>
      </p:sp>
      <p:pic>
        <p:nvPicPr>
          <p:cNvPr id="3076" name="Picture 4" descr="https://cdn.culture.ru/images/22aa9a31-0936-552b-8303-9c4c57edcda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23" y="1324081"/>
            <a:ext cx="7186103" cy="479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70807" y="1630244"/>
            <a:ext cx="38646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Экскурсии</a:t>
            </a:r>
          </a:p>
          <a:p>
            <a:r>
              <a:rPr lang="ru-RU" sz="4000" dirty="0" smtClean="0"/>
              <a:t>Чаепития</a:t>
            </a:r>
          </a:p>
          <a:p>
            <a:r>
              <a:rPr lang="ru-RU" sz="4000" dirty="0" smtClean="0"/>
              <a:t>Подарки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800324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lifeo.ru/wp-content/uploads/kartinka-spasibo-za-vnimanie-dlya-prezentacii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674" y="200297"/>
            <a:ext cx="8594180" cy="644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92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-97635"/>
            <a:ext cx="10058400" cy="1371600"/>
          </a:xfrm>
        </p:spPr>
        <p:txBody>
          <a:bodyPr/>
          <a:lstStyle/>
          <a:p>
            <a:r>
              <a:rPr lang="ru-RU" dirty="0" smtClean="0"/>
              <a:t>Да здравствует 10 класс!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97597215"/>
              </p:ext>
            </p:extLst>
          </p:nvPr>
        </p:nvGraphicFramePr>
        <p:xfrm>
          <a:off x="4426857" y="93738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9181" y="937381"/>
            <a:ext cx="3158237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Ин. </a:t>
            </a:r>
            <a:r>
              <a:rPr lang="ru-RU" sz="2800" dirty="0" err="1" smtClean="0">
                <a:solidFill>
                  <a:srgbClr val="FF0000"/>
                </a:solidFill>
              </a:rPr>
              <a:t>яз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err="1" smtClean="0">
                <a:solidFill>
                  <a:srgbClr val="FF0000"/>
                </a:solidFill>
              </a:rPr>
              <a:t>Русск.яз</a:t>
            </a:r>
            <a:r>
              <a:rPr lang="ru-RU" sz="2800" dirty="0" smtClean="0">
                <a:solidFill>
                  <a:srgbClr val="FF0000"/>
                </a:solidFill>
              </a:rPr>
              <a:t>.: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Математика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Физика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err="1" smtClean="0">
                <a:solidFill>
                  <a:srgbClr val="FF0000"/>
                </a:solidFill>
              </a:rPr>
              <a:t>Информат</a:t>
            </a:r>
            <a:r>
              <a:rPr lang="ru-RU" sz="2800" dirty="0" smtClean="0">
                <a:solidFill>
                  <a:srgbClr val="FF0000"/>
                </a:solidFill>
              </a:rPr>
              <a:t>.: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История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География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Биология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Химия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>ОБЖ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err="1" smtClean="0">
                <a:solidFill>
                  <a:srgbClr val="FF0000"/>
                </a:solidFill>
              </a:rPr>
              <a:t>Индивид.проект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201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634" y="0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Естественно-научный, что это?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63675355"/>
              </p:ext>
            </p:extLst>
          </p:nvPr>
        </p:nvGraphicFramePr>
        <p:xfrm>
          <a:off x="2412274" y="949234"/>
          <a:ext cx="7747726" cy="5442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23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9795" y="0"/>
            <a:ext cx="7812657" cy="1371600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Перспективы: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2" name="Picture 4" descr="https://static.tildacdn.com/tild3832-3939-4133-b836-373230346239/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48" y="1371600"/>
            <a:ext cx="5072033" cy="50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un6-23.userapi.com/s/v1/ig2/mHrJhIvGzyw8ANytSs1lhTdxlD6OXV7ufMZniPGPUC6hDhpdu8b6u4m50-Oi32uArmIzxJhf1BDwptFP_krHtqgj.jpg?size=1280x1280&amp;quality=95&amp;crop=0,0,1280,1280&amp;ava=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934" y="1371600"/>
            <a:ext cx="5072033" cy="507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6-21.userapi.com/s/v1/ig2/sj1SldJPXW0kimQmG_YTJroskW_2yWJaagkXJKjBVdXrZjbG2QnMtrPJxyHXkW0okGQOvnCCkuUEwN0xijhJ8GPi.jpg?size=629x629&amp;quality=95&amp;crop=55,473,629,629&amp;ava=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388" y="2984738"/>
            <a:ext cx="2492735" cy="249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68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78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50644" y="828020"/>
            <a:ext cx="5132275" cy="352542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01188" y="304800"/>
            <a:ext cx="3770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Подготовка в школе</a:t>
            </a:r>
            <a:endParaRPr lang="ru-RU" sz="2800" dirty="0"/>
          </a:p>
        </p:txBody>
      </p:sp>
      <p:pic>
        <p:nvPicPr>
          <p:cNvPr id="5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2919" y="304800"/>
            <a:ext cx="3596550" cy="483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9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36223" y="304800"/>
            <a:ext cx="2457450" cy="473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9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6500" y="3168140"/>
            <a:ext cx="6050771" cy="31606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786483" y="5314567"/>
            <a:ext cx="4673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Доступен  1 сертификат- 2 часа в неделю!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5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147" y="85245"/>
            <a:ext cx="8678091" cy="1012035"/>
          </a:xfrm>
        </p:spPr>
        <p:txBody>
          <a:bodyPr/>
          <a:lstStyle/>
          <a:p>
            <a:r>
              <a:rPr lang="ru-RU" dirty="0" smtClean="0"/>
              <a:t>Когда я ем…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705393" y="-246984"/>
          <a:ext cx="6424023" cy="3878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/>
          <a:srcRect l="3071" t="10412" r="2428" b="5651"/>
          <a:stretch/>
        </p:blipFill>
        <p:spPr>
          <a:xfrm>
            <a:off x="1576253" y="2290353"/>
            <a:ext cx="8593148" cy="4293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5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143" t="9142" r="6572" b="14794"/>
          <a:stretch/>
        </p:blipFill>
        <p:spPr>
          <a:xfrm>
            <a:off x="242144" y="783772"/>
            <a:ext cx="9036790" cy="5068388"/>
          </a:xfrm>
          <a:prstGeom prst="rect">
            <a:avLst/>
          </a:prstGeom>
        </p:spPr>
      </p:pic>
      <p:pic>
        <p:nvPicPr>
          <p:cNvPr id="1026" name="Picture 2" descr="https://kartinkof.club/uploads/posts/2023-05/1683400811_kartinkof-club-p-kartinki-yege-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7862" y="1311215"/>
            <a:ext cx="4040015" cy="354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15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«Опять двойка»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778" y="914400"/>
            <a:ext cx="4687388" cy="2453066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/>
          </p:nvPr>
        </p:nvGraphicFramePr>
        <p:xfrm>
          <a:off x="-216902" y="914400"/>
          <a:ext cx="8629382" cy="5538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https://bipbap.ru/wp-content/uploads/2018/02/image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71" y="3271890"/>
            <a:ext cx="4220602" cy="3276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77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683" y="-132469"/>
            <a:ext cx="10058400" cy="1371600"/>
          </a:xfrm>
        </p:spPr>
        <p:txBody>
          <a:bodyPr/>
          <a:lstStyle/>
          <a:p>
            <a:r>
              <a:rPr lang="ru-RU" dirty="0" smtClean="0"/>
              <a:t>«Кто не успел, тот опоздал»</a:t>
            </a:r>
            <a:endParaRPr lang="ru-RU" dirty="0"/>
          </a:p>
        </p:txBody>
      </p:sp>
      <p:pic>
        <p:nvPicPr>
          <p:cNvPr id="2052" name="Picture 4" descr="http://risovach.ru/upload/2014/11/mem/lenivec_65341386_orig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083" y="1717312"/>
            <a:ext cx="381000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/>
          </p:nvPr>
        </p:nvGraphicFramePr>
        <p:xfrm>
          <a:off x="-545738" y="832877"/>
          <a:ext cx="8749211" cy="552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813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222</TotalTime>
  <Words>193</Words>
  <Application>Microsoft Office PowerPoint</Application>
  <PresentationFormat>Широкоэкранный</PresentationFormat>
  <Paragraphs>75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Century Gothic</vt:lpstr>
      <vt:lpstr>Garamond</vt:lpstr>
      <vt:lpstr>Savon</vt:lpstr>
      <vt:lpstr>Родительское собрание  </vt:lpstr>
      <vt:lpstr>Да здравствует 10 класс!</vt:lpstr>
      <vt:lpstr>Естественно-научный, что это?</vt:lpstr>
      <vt:lpstr>Перспективы:</vt:lpstr>
      <vt:lpstr>Презентация PowerPoint</vt:lpstr>
      <vt:lpstr>Когда я ем…</vt:lpstr>
      <vt:lpstr>Презентация PowerPoint</vt:lpstr>
      <vt:lpstr>               «Опять двойка»</vt:lpstr>
      <vt:lpstr>«Кто не успел, тот опоздал»</vt:lpstr>
      <vt:lpstr>«Без бумажки ты-…»</vt:lpstr>
      <vt:lpstr>Доверяй, да проверяй</vt:lpstr>
      <vt:lpstr>Бизнес по школьному</vt:lpstr>
      <vt:lpstr>Коллективизм</vt:lpstr>
      <vt:lpstr>Жизнь класса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</dc:title>
  <dc:creator>Артем Толкалин</dc:creator>
  <cp:lastModifiedBy>Учетная запись Майкрософт</cp:lastModifiedBy>
  <cp:revision>11</cp:revision>
  <dcterms:created xsi:type="dcterms:W3CDTF">2023-08-13T13:09:34Z</dcterms:created>
  <dcterms:modified xsi:type="dcterms:W3CDTF">2024-06-06T16:47:32Z</dcterms:modified>
</cp:coreProperties>
</file>