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76" r:id="rId6"/>
    <p:sldId id="260" r:id="rId7"/>
    <p:sldId id="277" r:id="rId8"/>
    <p:sldId id="27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037CC2-6970-4C38-8AD7-CEEF91180D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D9C89BB-F5E4-4C79-B587-BF2BFEE08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F899C58-14C2-4970-B882-F1B86DFFB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B3A0C0C-8B11-4D7E-BE50-C75DB86F5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1C3F7BC-855D-4912-84F3-2876BCF1F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961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CFE395A-1950-41AA-9677-C1D368DAE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49AC011-ABA5-487A-A7CD-6D962E124B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0FEB9FD-ED12-430E-96E7-4F0F7A1AA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D913DF6-461D-4D06-8512-6DD195C3E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8D0D49F-8A97-4278-8B37-7DE5180B7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105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31983CA9-102F-48E7-B138-10A0763FA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1E12D29-B704-42A4-880F-DA2F9FB0E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188D89B-0BDC-45B4-9B89-A18CDFC58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F918E48-696D-4D33-ADF5-0F4E52F3A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9CE8BB7-A091-4BC9-ACFC-6729DE17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669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419273-5A35-400A-8F8B-E34EF2947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DD33DCA-B569-492B-A0E3-8321EFEE84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8E27EAA-9E88-4E71-BC16-B236744AC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3540779-1C4C-489C-98D8-0757E79B3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B8968B4-CCEB-4A89-95E5-4AFAF119F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02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0ABC1D-E46E-4548-854A-97726729F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7947BBE-0559-4F32-AC47-053D9C3A3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11BF978-F4AA-4F8B-944E-6C2DD633C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6D6CD98-AAAF-4EF8-8353-21E682D03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9805F1D-287B-46C7-9661-9DBA04107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060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7C1D28-3D72-4A76-A000-C6AFCBDC9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D5866DE-5355-4F72-8165-8E24703970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AF3BBF8-0670-4465-9162-1A357FFF8F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C06EE9A-BD1C-48E4-B65F-1BF505756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269B9BF-6D33-4569-B742-F96D1818A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A4F99E3-9213-4AAF-96AC-50EE76CF0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30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F4D16E-0673-492E-A0F8-296BF78B1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95C30CB-63E8-4A05-8646-AB2FB2F809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76A62F1-551B-4823-9430-18D6A1BB6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658E82F9-DAFC-46D8-9C25-4AE10D7E0B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7244B4C-85D5-49C2-ACDC-A6166E8F81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C825B68-B3B3-461D-ACB0-9914ADD41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5A2D3CC7-7179-4D8E-9FD2-D7D5BACFD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9CD241EE-30A6-45F9-86FA-4D45383F6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081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0E6CB8D-2908-4952-B393-64086C67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0313372-9DB6-4AA3-9DC9-1D6AC8377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4DE102C9-002D-4D23-860C-5BFE009D2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82F89CF2-F889-4428-9C44-BF160E4AA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659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13A1C54D-BC56-4A2B-A5AA-9E185DB37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31E9582-B2BC-48F4-B7C3-E70E2ED72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1134CDB-E724-4AD6-8039-831290B95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819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355DF3B-23A6-419B-BEF0-0A4F350BA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0629E45-1306-4A6D-B08F-7E5F1BD08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C7EB0F6-9164-4DB0-9E3A-B07B2385B8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0DF76F2-721F-49C9-A7CB-15FD1C489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11B6B4C-48E1-486C-A054-C86D0F689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EE1AB4B-0840-44F8-94AF-253A1516F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16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F0BF172-078B-45CB-A5EA-B1F609C51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26954D8A-79D7-44BC-B1EB-13A76D1734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946212A-7A08-4BBA-98E9-55CB187BDA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B1D8B91-85B3-4CCC-B2B2-B02900078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AFF9145-1454-4B23-9091-C2DFC1134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63B6670-D75E-4E6B-A74E-20FF0FA6A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763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8F39AE-34CF-4092-8A60-3FCA74BC5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B3B8078-0287-4E57-B877-6C41447F36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CE6C883-C12F-4D5E-9891-1E528234F6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035C4-011D-4E3E-84B9-0666B92C3025}" type="datetimeFigureOut">
              <a:rPr lang="ru-RU" smtClean="0"/>
              <a:t>12.01.2024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CE5948C-F106-4776-BDE3-CEC4D79CA4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2F70D37-ED60-471D-A884-DFC6A760C3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326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3.mp3"/><Relationship Id="rId7" Type="http://schemas.microsoft.com/office/2007/relationships/hdphoto" Target="../media/hdphoto1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EE9EC532-670B-4EEA-B593-156542945D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851" y="194734"/>
            <a:ext cx="11504989" cy="347133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75906828-3C90-4A5F-80F4-6271DE896C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822719" y="684750"/>
            <a:ext cx="6897013" cy="4625899"/>
          </a:xfrm>
          <a:prstGeom prst="rect">
            <a:avLst/>
          </a:prstGeom>
        </p:spPr>
      </p:pic>
      <p:pic>
        <p:nvPicPr>
          <p:cNvPr id="9" name="079_S 15">
            <a:hlinkClick r:id="" action="ppaction://media"/>
            <a:extLst>
              <a:ext uri="{FF2B5EF4-FFF2-40B4-BE49-F238E27FC236}">
                <a16:creationId xmlns="" xmlns:a16="http://schemas.microsoft.com/office/drawing/2014/main" id="{A2D0D1D9-7A71-4BC7-988C-CFEEBD2CA1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61625" y="54535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40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F53C263-FF32-4C16-A611-C8C6E9D18E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355" y="432026"/>
            <a:ext cx="11147289" cy="419702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E28821AE-A850-49E2-BE8E-E1851DC8C4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42267" y="1097013"/>
            <a:ext cx="5466480" cy="3973861"/>
          </a:xfrm>
          <a:prstGeom prst="rect">
            <a:avLst/>
          </a:prstGeom>
        </p:spPr>
      </p:pic>
      <p:pic>
        <p:nvPicPr>
          <p:cNvPr id="7" name="080_S 15">
            <a:hlinkClick r:id="" action="ppaction://media"/>
            <a:extLst>
              <a:ext uri="{FF2B5EF4-FFF2-40B4-BE49-F238E27FC236}">
                <a16:creationId xmlns="" xmlns:a16="http://schemas.microsoft.com/office/drawing/2014/main" id="{8FDD5856-A07B-45DA-AB23-2D6CD655F9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199" y="54561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66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AB79250-2CC6-468F-B4B1-CCE24F9B55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456" y="414433"/>
            <a:ext cx="11475088" cy="544005"/>
          </a:xfrm>
          <a:prstGeom prst="rect">
            <a:avLst/>
          </a:prstGeom>
        </p:spPr>
      </p:pic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7BF48AE3-7E6F-4121-91AF-D7C6F5160F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07734" y="810155"/>
            <a:ext cx="7362498" cy="4586476"/>
          </a:xfrm>
          <a:prstGeom prst="rect">
            <a:avLst/>
          </a:prstGeom>
        </p:spPr>
      </p:pic>
      <p:pic>
        <p:nvPicPr>
          <p:cNvPr id="6" name="081_S 15">
            <a:hlinkClick r:id="" action="ppaction://media"/>
            <a:extLst>
              <a:ext uri="{FF2B5EF4-FFF2-40B4-BE49-F238E27FC236}">
                <a16:creationId xmlns="" xmlns:a16="http://schemas.microsoft.com/office/drawing/2014/main" id="{82230037-AE8A-477A-BD02-FA87C25818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54875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E28821AE-A850-49E2-BE8E-E1851DC8C4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543" y="1054679"/>
            <a:ext cx="5466480" cy="3973861"/>
          </a:xfrm>
          <a:prstGeom prst="rect">
            <a:avLst/>
          </a:prstGeom>
        </p:spPr>
      </p:pic>
      <p:pic>
        <p:nvPicPr>
          <p:cNvPr id="7" name="080_S 15">
            <a:hlinkClick r:id="" action="ppaction://media"/>
            <a:extLst>
              <a:ext uri="{FF2B5EF4-FFF2-40B4-BE49-F238E27FC236}">
                <a16:creationId xmlns="" xmlns:a16="http://schemas.microsoft.com/office/drawing/2014/main" id="{8FDD5856-A07B-45DA-AB23-2D6CD655F9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998132" y="5379987"/>
            <a:ext cx="609600" cy="6096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F7BE03E-FACB-481B-A5A1-BF7E9A64D1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70164" y="947139"/>
            <a:ext cx="6556293" cy="4081401"/>
          </a:xfrm>
          <a:prstGeom prst="rect">
            <a:avLst/>
          </a:prstGeom>
        </p:spPr>
      </p:pic>
      <p:pic>
        <p:nvPicPr>
          <p:cNvPr id="8" name="081_S 15">
            <a:hlinkClick r:id="" action="ppaction://media"/>
            <a:extLst>
              <a:ext uri="{FF2B5EF4-FFF2-40B4-BE49-F238E27FC236}">
                <a16:creationId xmlns="" xmlns:a16="http://schemas.microsoft.com/office/drawing/2014/main" id="{7E6030C6-A162-41F0-9618-C501B4573A2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748310" y="53799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20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B381AEC-7B80-F28B-7779-0F67CF657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157575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en-US" sz="8000" dirty="0">
                <a:latin typeface="Arial" panose="020B0604020202020204" pitchFamily="34" charset="0"/>
                <a:cs typeface="Arial" panose="020B0604020202020204" pitchFamily="34" charset="0"/>
              </a:rPr>
              <a:t>   Class Work.</a:t>
            </a:r>
            <a:endParaRPr lang="ru-RU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BAD9D18B-FE55-BFA8-9F55-DAB47868E964}"/>
              </a:ext>
            </a:extLst>
          </p:cNvPr>
          <p:cNvSpPr txBox="1">
            <a:spLocks/>
          </p:cNvSpPr>
          <p:nvPr/>
        </p:nvSpPr>
        <p:spPr>
          <a:xfrm>
            <a:off x="1767349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8000" dirty="0">
                <a:latin typeface="Arial" panose="020B0604020202020204" pitchFamily="34" charset="0"/>
                <a:cs typeface="Arial" panose="020B0604020202020204" pitchFamily="34" charset="0"/>
              </a:rPr>
              <a:t>January, </a:t>
            </a:r>
            <a:r>
              <a:rPr lang="ru-RU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en-US" sz="8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DADF941E-5C54-2C75-B2CD-F7953CBD40A6}"/>
              </a:ext>
            </a:extLst>
          </p:cNvPr>
          <p:cNvSpPr txBox="1">
            <a:spLocks/>
          </p:cNvSpPr>
          <p:nvPr/>
        </p:nvSpPr>
        <p:spPr>
          <a:xfrm>
            <a:off x="-130633" y="2846061"/>
            <a:ext cx="12905262" cy="30741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7200" dirty="0">
                <a:latin typeface="Arial" panose="020B0604020202020204" pitchFamily="34" charset="0"/>
                <a:cs typeface="Arial" panose="020B0604020202020204" pitchFamily="34" charset="0"/>
              </a:rPr>
              <a:t>How are you?– </a:t>
            </a:r>
            <a:r>
              <a:rPr lang="ru-RU" sz="7200" dirty="0">
                <a:latin typeface="Arial" panose="020B0604020202020204" pitchFamily="34" charset="0"/>
                <a:cs typeface="Arial" panose="020B0604020202020204" pitchFamily="34" charset="0"/>
              </a:rPr>
              <a:t>Как дела?</a:t>
            </a:r>
          </a:p>
          <a:p>
            <a:pPr>
              <a:lnSpc>
                <a:spcPct val="100000"/>
              </a:lnSpc>
            </a:pPr>
            <a:r>
              <a:rPr lang="en-US" sz="7200" dirty="0">
                <a:latin typeface="Arial" panose="020B0604020202020204" pitchFamily="34" charset="0"/>
                <a:cs typeface="Arial" panose="020B0604020202020204" pitchFamily="34" charset="0"/>
              </a:rPr>
              <a:t>I’m fine. Thank you. –</a:t>
            </a:r>
            <a:r>
              <a:rPr lang="ru-RU" sz="7200" dirty="0">
                <a:latin typeface="Arial" panose="020B0604020202020204" pitchFamily="34" charset="0"/>
                <a:cs typeface="Arial" panose="020B0604020202020204" pitchFamily="34" charset="0"/>
              </a:rPr>
              <a:t> У меня </a:t>
            </a:r>
          </a:p>
          <a:p>
            <a:pPr>
              <a:lnSpc>
                <a:spcPct val="100000"/>
              </a:lnSpc>
            </a:pP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всё </a:t>
            </a:r>
            <a:r>
              <a:rPr lang="ru-RU" sz="7200" dirty="0">
                <a:latin typeface="Arial" panose="020B0604020202020204" pitchFamily="34" charset="0"/>
                <a:cs typeface="Arial" panose="020B0604020202020204" pitchFamily="34" charset="0"/>
              </a:rPr>
              <a:t>хорошо. Спасибо</a:t>
            </a:r>
          </a:p>
        </p:txBody>
      </p:sp>
    </p:spTree>
    <p:extLst>
      <p:ext uri="{BB962C8B-B14F-4D97-AF65-F5344CB8AC3E}">
        <p14:creationId xmlns:p14="http://schemas.microsoft.com/office/powerpoint/2010/main" val="367543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Объект 13">
            <a:extLst>
              <a:ext uri="{FF2B5EF4-FFF2-40B4-BE49-F238E27FC236}">
                <a16:creationId xmlns="" xmlns:a16="http://schemas.microsoft.com/office/drawing/2014/main" id="{46B83AD2-22D2-42D7-898F-849E0AD09B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2997200" y="474133"/>
            <a:ext cx="8928629" cy="305999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475A1BD-535D-46DE-9666-38021A9AD42B}"/>
              </a:ext>
            </a:extLst>
          </p:cNvPr>
          <p:cNvSpPr txBox="1"/>
          <p:nvPr/>
        </p:nvSpPr>
        <p:spPr>
          <a:xfrm>
            <a:off x="711200" y="1380067"/>
            <a:ext cx="20794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err="1"/>
              <a:t>sh</a:t>
            </a:r>
            <a:r>
              <a:rPr lang="en-US" sz="7200" dirty="0"/>
              <a:t> [ʃ]</a:t>
            </a:r>
            <a:endParaRPr lang="ru-RU" sz="7200" dirty="0"/>
          </a:p>
        </p:txBody>
      </p:sp>
      <p:pic>
        <p:nvPicPr>
          <p:cNvPr id="16" name="083_S 15">
            <a:hlinkClick r:id="" action="ppaction://media"/>
            <a:extLst>
              <a:ext uri="{FF2B5EF4-FFF2-40B4-BE49-F238E27FC236}">
                <a16:creationId xmlns="" xmlns:a16="http://schemas.microsoft.com/office/drawing/2014/main" id="{1FC21945-6BD5-4FEC-B45B-D7CA3EA728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86400" y="48852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40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29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A01ED5E-B964-45DE-8913-B353E255E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="" xmlns:a16="http://schemas.microsoft.com/office/drawing/2014/main" id="{64C567CC-0688-4406-9C7F-04CBDF4775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9770998"/>
              </p:ext>
            </p:extLst>
          </p:nvPr>
        </p:nvGraphicFramePr>
        <p:xfrm>
          <a:off x="999067" y="168865"/>
          <a:ext cx="10354733" cy="493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44335">
                  <a:extLst>
                    <a:ext uri="{9D8B030D-6E8A-4147-A177-3AD203B41FA5}">
                      <a16:colId xmlns="" xmlns:a16="http://schemas.microsoft.com/office/drawing/2014/main" val="226422251"/>
                    </a:ext>
                  </a:extLst>
                </a:gridCol>
                <a:gridCol w="3505199">
                  <a:extLst>
                    <a:ext uri="{9D8B030D-6E8A-4147-A177-3AD203B41FA5}">
                      <a16:colId xmlns="" xmlns:a16="http://schemas.microsoft.com/office/drawing/2014/main" val="783492066"/>
                    </a:ext>
                  </a:extLst>
                </a:gridCol>
                <a:gridCol w="3505199">
                  <a:extLst>
                    <a:ext uri="{9D8B030D-6E8A-4147-A177-3AD203B41FA5}">
                      <a16:colId xmlns="" xmlns:a16="http://schemas.microsoft.com/office/drawing/2014/main" val="1459509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4800" dirty="0"/>
                        <a:t>Shop</a:t>
                      </a:r>
                      <a:endParaRPr lang="ru-RU" sz="48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/>
                        <a:t>[ʃ ɒ p]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Магазин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487463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800" dirty="0"/>
                        <a:t>Ship</a:t>
                      </a:r>
                      <a:endParaRPr lang="ru-RU" sz="48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/>
                        <a:t>[ʃ </a:t>
                      </a:r>
                      <a:r>
                        <a:rPr lang="en-US" sz="4800" dirty="0" err="1"/>
                        <a:t>i</a:t>
                      </a:r>
                      <a:r>
                        <a:rPr lang="en-US" sz="4800" dirty="0"/>
                        <a:t> p]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Корабль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18316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800" dirty="0"/>
                        <a:t>Fish</a:t>
                      </a:r>
                      <a:endParaRPr lang="ru-RU" sz="48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/>
                        <a:t>[f </a:t>
                      </a:r>
                      <a:r>
                        <a:rPr lang="en-US" sz="4800" dirty="0" err="1"/>
                        <a:t>i</a:t>
                      </a:r>
                      <a:r>
                        <a:rPr lang="en-US" sz="4800" dirty="0"/>
                        <a:t> ʃ] 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Рыба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618908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800" dirty="0"/>
                        <a:t>Dish</a:t>
                      </a:r>
                      <a:endParaRPr lang="ru-RU" sz="48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/>
                        <a:t>[d </a:t>
                      </a:r>
                      <a:r>
                        <a:rPr lang="en-US" sz="4800" dirty="0" err="1"/>
                        <a:t>i</a:t>
                      </a:r>
                      <a:r>
                        <a:rPr lang="en-US" sz="4800" dirty="0"/>
                        <a:t> ʃ]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Тарелка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350709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800" dirty="0"/>
                        <a:t>Shelf</a:t>
                      </a:r>
                      <a:endParaRPr lang="ru-RU" sz="48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/>
                        <a:t>[ʃ e l f]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Полка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641013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800" dirty="0"/>
                        <a:t>Sheep </a:t>
                      </a:r>
                      <a:endParaRPr lang="ru-RU" sz="4800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/>
                        <a:t>[ʃ i: p]</a:t>
                      </a:r>
                      <a:endParaRPr lang="ru-RU" sz="4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/>
                        <a:t>Овца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691693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234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A0900E2-3E27-48EF-86C3-1A140943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Homework</a:t>
            </a:r>
            <a:endParaRPr lang="ru-RU" sz="60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EDBBC35-2301-4E58-8EDF-18C420B626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Карточка доделать, р. 48-49 ех.6 </a:t>
            </a:r>
            <a:r>
              <a:rPr lang="ru-RU" sz="4000" dirty="0" smtClean="0"/>
              <a:t>учить слова с </a:t>
            </a:r>
            <a:r>
              <a:rPr lang="ru-RU" sz="4000" dirty="0"/>
              <a:t>диктором</a:t>
            </a:r>
          </a:p>
        </p:txBody>
      </p:sp>
    </p:spTree>
    <p:extLst>
      <p:ext uri="{BB962C8B-B14F-4D97-AF65-F5344CB8AC3E}">
        <p14:creationId xmlns:p14="http://schemas.microsoft.com/office/powerpoint/2010/main" val="154529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88</Words>
  <Application>Microsoft Office PowerPoint</Application>
  <PresentationFormat>Широкоэкранный</PresentationFormat>
  <Paragraphs>26</Paragraphs>
  <Slides>8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  Class Work.</vt:lpstr>
      <vt:lpstr>Презентация PowerPoint</vt:lpstr>
      <vt:lpstr>Презентация PowerPoint</vt:lpstr>
      <vt:lpstr>Homework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Диана Койсина</dc:creator>
  <cp:lastModifiedBy>Диана Витальевна Койсина</cp:lastModifiedBy>
  <cp:revision>6</cp:revision>
  <dcterms:created xsi:type="dcterms:W3CDTF">2024-01-09T04:00:43Z</dcterms:created>
  <dcterms:modified xsi:type="dcterms:W3CDTF">2024-01-12T07:29:11Z</dcterms:modified>
</cp:coreProperties>
</file>