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7732048-B6C3-4D7F-BCE8-4DD28AFDFD61}" type="datetimeFigureOut">
              <a:rPr lang="ru-RU" smtClean="0"/>
              <a:t>29.03.2024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CA8042A-BCCA-4067-BD11-8601104A1D9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4" y="1500174"/>
            <a:ext cx="6905651" cy="485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81439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Программа перевода десятичного числа в</a:t>
            </a:r>
            <a:br>
              <a:rPr lang="ru-RU" sz="2400" b="1" dirty="0" smtClean="0"/>
            </a:br>
            <a:r>
              <a:rPr lang="ru-RU" sz="2400" b="1" dirty="0" smtClean="0"/>
              <a:t> </a:t>
            </a:r>
            <a:r>
              <a:rPr lang="en-US" sz="2400" b="1" dirty="0" smtClean="0"/>
              <a:t>q</a:t>
            </a:r>
            <a:r>
              <a:rPr lang="ru-RU" sz="2400" b="1" dirty="0" smtClean="0"/>
              <a:t>-</a:t>
            </a:r>
            <a:r>
              <a:rPr lang="ru-RU" sz="2400" b="1" dirty="0" err="1" smtClean="0"/>
              <a:t>ичную</a:t>
            </a:r>
            <a:r>
              <a:rPr lang="ru-RU" sz="2400" b="1" dirty="0" smtClean="0"/>
              <a:t> систему счисления </a:t>
            </a:r>
            <a:endParaRPr lang="ru-RU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285728"/>
            <a:ext cx="7162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Перевести десятичные числа в разные</a:t>
            </a:r>
            <a:br>
              <a:rPr lang="ru-RU" sz="2400" b="1" dirty="0" smtClean="0"/>
            </a:br>
            <a:r>
              <a:rPr lang="ru-RU" sz="2400" b="1" dirty="0" smtClean="0"/>
              <a:t> системы счисления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397000"/>
          <a:ext cx="6096000" cy="3532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01917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272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→5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2774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→11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2899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→14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651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351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→5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2050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→11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4153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→12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56513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196 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→5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2899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→11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4583</a:t>
                      </a:r>
                      <a:r>
                        <a:rPr lang="ru-RU" sz="2400" b="1" dirty="0" smtClean="0">
                          <a:latin typeface="Times New Roman"/>
                          <a:cs typeface="Times New Roman"/>
                        </a:rPr>
                        <a:t>→13</a:t>
                      </a:r>
                      <a:endParaRPr lang="ru-RU" sz="2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25</TotalTime>
  <Words>37</Words>
  <Application>Microsoft Office PowerPoint</Application>
  <PresentationFormat>Экран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Аспект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</dc:creator>
  <cp:lastModifiedBy>Мара</cp:lastModifiedBy>
  <cp:revision>3</cp:revision>
  <dcterms:created xsi:type="dcterms:W3CDTF">2024-03-29T03:31:07Z</dcterms:created>
  <dcterms:modified xsi:type="dcterms:W3CDTF">2024-03-29T03:56:26Z</dcterms:modified>
</cp:coreProperties>
</file>