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61" r:id="rId3"/>
    <p:sldId id="282" r:id="rId4"/>
    <p:sldId id="260" r:id="rId5"/>
    <p:sldId id="280" r:id="rId6"/>
    <p:sldId id="281" r:id="rId7"/>
    <p:sldId id="277" r:id="rId8"/>
    <p:sldId id="27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037CC2-6970-4C38-8AD7-CEEF91180D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D9C89BB-F5E4-4C79-B587-BF2BFEE085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F899C58-14C2-4970-B882-F1B86DFFB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B3A0C0C-8B11-4D7E-BE50-C75DB86F5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1C3F7BC-855D-4912-84F3-2876BCF1F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61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CFE395A-1950-41AA-9677-C1D368DAE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49AC011-ABA5-487A-A7CD-6D962E124B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0FEB9FD-ED12-430E-96E7-4F0F7A1AA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D913DF6-461D-4D06-8512-6DD195C3E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A8D0D49F-8A97-4278-8B37-7DE5180B7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0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31983CA9-102F-48E7-B138-10A0763FA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1E12D29-B704-42A4-880F-DA2F9FB0E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188D89B-0BDC-45B4-9B89-A18CDFC58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F918E48-696D-4D33-ADF5-0F4E52F3A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9CE8BB7-A091-4BC9-ACFC-6729DE171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66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C419273-5A35-400A-8F8B-E34EF2947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DD33DCA-B569-492B-A0E3-8321EFEE8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8E27EAA-9E88-4E71-BC16-B236744AC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3540779-1C4C-489C-98D8-0757E79B3C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B8968B4-CCEB-4A89-95E5-4AFAF119F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2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90ABC1D-E46E-4548-854A-97726729F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7947BBE-0559-4F32-AC47-053D9C3A3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11BF978-F4AA-4F8B-944E-6C2DD633C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6D6CD98-AAAF-4EF8-8353-21E682D03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9805F1D-287B-46C7-9661-9DBA0410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0604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E7C1D28-3D72-4A76-A000-C6AFCBDC9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D5866DE-5355-4F72-8165-8E24703970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AF3BBF8-0670-4465-9162-1A357FFF8F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C06EE9A-BD1C-48E4-B65F-1BF505756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269B9BF-6D33-4569-B742-F96D1818A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A4F99E3-9213-4AAF-96AC-50EE76CF0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306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F4D16E-0673-492E-A0F8-296BF78B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195C30CB-63E8-4A05-8646-AB2FB2F80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76A62F1-551B-4823-9430-18D6A1BB6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658E82F9-DAFC-46D8-9C25-4AE10D7E0B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D7244B4C-85D5-49C2-ACDC-A6166E8F81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7C825B68-B3B3-461D-ACB0-9914ADD41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A2D3CC7-7179-4D8E-9FD2-D7D5BACFD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CD241EE-30A6-45F9-86FA-4D45383F6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081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E6CB8D-2908-4952-B393-64086C672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0313372-9DB6-4AA3-9DC9-1D6AC8377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DE102C9-002D-4D23-860C-5BFE009D2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82F89CF2-F889-4428-9C44-BF160E4AA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659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3A1C54D-BC56-4A2B-A5AA-9E185DB37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D31E9582-B2BC-48F4-B7C3-E70E2ED72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1134CDB-E724-4AD6-8039-831290B95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819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55DF3B-23A6-419B-BEF0-0A4F350BA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0629E45-1306-4A6D-B08F-7E5F1BD08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4C7EB0F6-9164-4DB0-9E3A-B07B2385B8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0DF76F2-721F-49C9-A7CB-15FD1C489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11B6B4C-48E1-486C-A054-C86D0F6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EE1AB4B-0840-44F8-94AF-253A1516F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6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0BF172-078B-45CB-A5EA-B1F609C51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26954D8A-79D7-44BC-B1EB-13A76D1734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946212A-7A08-4BBA-98E9-55CB187BDA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B1D8B91-85B3-4CCC-B2B2-B02900078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AFF9145-1454-4B23-9091-C2DFC1134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63B6670-D75E-4E6B-A74E-20FF0FA6A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763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F8F39AE-34CF-4092-8A60-3FCA74BC5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B3B8078-0287-4E57-B877-6C41447F3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CE6C883-C12F-4D5E-9891-1E528234F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035C4-011D-4E3E-84B9-0666B92C3025}" type="datetimeFigureOut">
              <a:rPr lang="ru-RU" smtClean="0"/>
              <a:t>19.01.2024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CE5948C-F106-4776-BDE3-CEC4D79CA4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2F70D37-ED60-471D-A884-DFC6A760C3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59543-9660-4A71-A5A6-18B4EC5C107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32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504371" y="154660"/>
            <a:ext cx="10515600" cy="28986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 bright="-12000" contrast="30000"/>
          </a:blip>
          <a:stretch>
            <a:fillRect/>
          </a:stretch>
        </p:blipFill>
        <p:spPr>
          <a:xfrm>
            <a:off x="1030515" y="2775087"/>
            <a:ext cx="9055098" cy="221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32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E28821AE-A850-49E2-BE8E-E1851DC8C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5543" y="1054679"/>
            <a:ext cx="5466480" cy="3973861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F7BE03E-FACB-481B-A5A1-BF7E9A64D1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0164" y="947139"/>
            <a:ext cx="6556293" cy="408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5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257374" y="213360"/>
            <a:ext cx="11677252" cy="5318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706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lum bright="-12000" contrast="30000"/>
          </a:blip>
          <a:stretch>
            <a:fillRect/>
          </a:stretch>
        </p:blipFill>
        <p:spPr>
          <a:xfrm>
            <a:off x="1754439" y="308143"/>
            <a:ext cx="10132761" cy="423529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8475A1BD-535D-46DE-9666-38021A9AD42B}"/>
              </a:ext>
            </a:extLst>
          </p:cNvPr>
          <p:cNvSpPr txBox="1"/>
          <p:nvPr/>
        </p:nvSpPr>
        <p:spPr>
          <a:xfrm>
            <a:off x="-3629" y="1225460"/>
            <a:ext cx="24416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err="1" smtClean="0"/>
              <a:t>Аа</a:t>
            </a:r>
            <a:r>
              <a:rPr lang="en-US" sz="7200" dirty="0" smtClean="0"/>
              <a:t>[ᴂ]</a:t>
            </a:r>
            <a:endParaRPr lang="ru-RU" sz="7200" dirty="0"/>
          </a:p>
        </p:txBody>
      </p:sp>
      <p:pic>
        <p:nvPicPr>
          <p:cNvPr id="4" name="087_S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5714" y="54029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40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188671" y="128759"/>
            <a:ext cx="12003329" cy="2728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14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lum bright="-12000" contrast="30000"/>
          </a:blip>
          <a:stretch>
            <a:fillRect/>
          </a:stretch>
        </p:blipFill>
        <p:spPr>
          <a:xfrm>
            <a:off x="322943" y="0"/>
            <a:ext cx="11030857" cy="629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55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01ED5E-B964-45DE-8913-B353E255E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="" xmlns:a16="http://schemas.microsoft.com/office/drawing/2014/main" id="{64C567CC-0688-4406-9C7F-04CBDF4775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9716260"/>
              </p:ext>
            </p:extLst>
          </p:nvPr>
        </p:nvGraphicFramePr>
        <p:xfrm>
          <a:off x="838200" y="139837"/>
          <a:ext cx="10354733" cy="6583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44335">
                  <a:extLst>
                    <a:ext uri="{9D8B030D-6E8A-4147-A177-3AD203B41FA5}">
                      <a16:colId xmlns="" xmlns:a16="http://schemas.microsoft.com/office/drawing/2014/main" val="226422251"/>
                    </a:ext>
                  </a:extLst>
                </a:gridCol>
                <a:gridCol w="3505199">
                  <a:extLst>
                    <a:ext uri="{9D8B030D-6E8A-4147-A177-3AD203B41FA5}">
                      <a16:colId xmlns="" xmlns:a16="http://schemas.microsoft.com/office/drawing/2014/main" val="783492066"/>
                    </a:ext>
                  </a:extLst>
                </a:gridCol>
                <a:gridCol w="3505199">
                  <a:extLst>
                    <a:ext uri="{9D8B030D-6E8A-4147-A177-3AD203B41FA5}">
                      <a16:colId xmlns="" xmlns:a16="http://schemas.microsoft.com/office/drawing/2014/main" val="14595091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[k ᴂ t]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Кот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487463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[k ᴂ p]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Кепка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218316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[ᴂ n t]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Муравей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618908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Bag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[b ᴂ g]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Сумка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350709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Lamp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[l ᴂ m p]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Лампа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641013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[v ᴂ n]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Фургон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691693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Map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[m ᴂ p]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Карта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[h ᴂ t]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Шляпа</a:t>
                      </a:r>
                      <a:endParaRPr lang="ru-RU" sz="4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234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A0900E2-3E27-48EF-86C3-1A140943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Homework</a:t>
            </a:r>
            <a:endParaRPr lang="ru-RU" sz="60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EDBBC35-2301-4E58-8EDF-18C420B62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Карточка доделать, р. </a:t>
            </a:r>
            <a:r>
              <a:rPr lang="ru-RU" sz="4000" dirty="0" smtClean="0"/>
              <a:t>50-51 ех.2 учить слова с </a:t>
            </a:r>
            <a:r>
              <a:rPr lang="ru-RU" sz="4000" dirty="0"/>
              <a:t>диктором</a:t>
            </a:r>
          </a:p>
        </p:txBody>
      </p:sp>
    </p:spTree>
    <p:extLst>
      <p:ext uri="{BB962C8B-B14F-4D97-AF65-F5344CB8AC3E}">
        <p14:creationId xmlns:p14="http://schemas.microsoft.com/office/powerpoint/2010/main" val="154529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72</Words>
  <Application>Microsoft Office PowerPoint</Application>
  <PresentationFormat>Широкоэкранный</PresentationFormat>
  <Paragraphs>27</Paragraphs>
  <Slides>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Homework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Диана Койсина</dc:creator>
  <cp:lastModifiedBy>Диана Витальевна Койсина</cp:lastModifiedBy>
  <cp:revision>10</cp:revision>
  <dcterms:created xsi:type="dcterms:W3CDTF">2024-01-09T04:00:43Z</dcterms:created>
  <dcterms:modified xsi:type="dcterms:W3CDTF">2024-01-19T08:33:00Z</dcterms:modified>
</cp:coreProperties>
</file>