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0" r:id="rId5"/>
    <p:sldId id="263" r:id="rId6"/>
    <p:sldId id="261" r:id="rId7"/>
    <p:sldId id="264" r:id="rId8"/>
    <p:sldId id="265" r:id="rId9"/>
    <p:sldId id="267" r:id="rId10"/>
    <p:sldId id="268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5CAAD4-9E1D-22C2-29DB-ECD364650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0C6BC9C-5BD5-9DE5-FC97-4DDC76B367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5AC9EA-A917-7869-EC9B-F05B04CEF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4FEA93-5F5F-BCCC-265D-31BFAEE51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248B97-2E19-9584-4D34-165616281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55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96B337-403E-9971-1822-5D7A2E035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5B7A47E-6D10-E5F1-217F-F5F617AB29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38651E-3A7C-08EF-3F19-8ACBEE107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C07057-BEE3-1047-4953-851AD1401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AC7582-F2A6-27BC-2A88-8E53278D4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232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FEFD484-E049-77BB-62E0-3ACBF7DF74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FF2ECD-4792-53E3-4F2E-B21FC5A3B6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AAEBA2-996D-3CC4-F514-E48A19570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431DC3-EC7B-CA26-705F-94AA94FC6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BCADDA-1382-49D7-5DEA-1A41CB2EA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806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7E4C66-4341-BBC7-7EAC-793D6B051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BB565A-7520-258A-364F-DEF44DE9A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40C6B8-0ADA-0CE5-D38A-FD074FA14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9EFB6B-B4FB-E881-14AF-186700787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D4C9A5-0983-BCB0-323B-4F8B1BE74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039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33D0A2-AC40-9F4D-D86F-CE50437F4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03A5A4-F308-456A-4B48-63B6551A45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A5B048-7C88-EE6A-DBA7-65B4B56A3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D9E887-8E0B-7D5A-7B09-34E806AD2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C14D68-583A-208F-22C5-266B41F9C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68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1F98F4-3ABA-5BE6-E179-D84F2A085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110CB7-6B57-883A-9BCE-67A9DE76A3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906147-8B21-9A65-F8C5-D7CBCBD34A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0290B0-BD89-7FAB-3ACC-B88F00465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56B3E7-A5B5-92CA-1472-716FC5073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29471A-E2AC-CD33-FE2D-01D3E55A9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226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40D4AB-E6D2-A3C8-EFCE-49B24B7B0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F180DB-4859-8217-D86B-639F27897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2991139-13BA-48A7-4EA2-341596864A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D07069A-FFBA-15C6-06A7-D585ED2512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9D5E021-572F-AE7B-EDF3-B90469A550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0FE23E2-75C6-4E5D-D77B-894D344DA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B9FB369-7B3D-7FB7-279A-995E4CF9C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12493A5-9D43-7DD3-B85B-648F835D6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237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092D9F-F677-751D-9554-AC8455B10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4300709-5AFB-8CE7-5A07-000C3FDAE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15F4E39-D27B-EE83-9721-049BF4E7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0491A20-BA4F-AD7C-FD30-EBF30B19A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196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B9DFA62-64BE-2590-0ACB-47110BF6D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0BC054C-97C0-CCE2-DEDB-A37607AD0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86D977-590C-C465-162E-E8124EB32E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922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6D02BE-4136-3DBD-1FDA-A98663CC3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D5EA8C-83B6-FE10-1101-09CDA8F9D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934C241-6073-675C-A268-5F5D0BCCD2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E96B4DA-6D9F-808C-B6B3-B3A312767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03312FE-3F61-6F6E-8799-8708F3484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A28414-AE51-D159-FE6E-F70877289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89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EF01FE-D7DC-902C-D9C0-23C82D550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D3E69E1-0E32-22A2-EA1D-BBB2ACAF43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6475AB7-05AD-4ECA-02FD-E2AF710F72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B1DCAC-7371-DAD7-B2A2-4B8ABA71C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B83F5D3-F0CC-098F-FC36-5DF2D42B2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5AAD32-EE69-2814-1DF6-F37D36F6D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075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D53AD8-44B5-56E2-BD88-C928FEE1D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E8A5E4-77A6-F862-EF89-0DCD10D04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5BE2A8-57DA-2EE8-DCEA-97641771BB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2FC1D-AA9F-4E95-B2AB-3AEE40F3F019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A6F68C-2FD2-491D-A5E4-34A6BE2F20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A66D50-0E68-C110-8B6E-E0BEECEAF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70E5A-B4C5-4EAC-825B-17739D18C6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72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0089BC-835F-FA59-3A37-FFE26FB43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4718DFF-6611-A6EF-C3DF-6D98C81E7C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The Alphabet Swing _ ABC Song for Kids _ Super Simple Songs">
            <a:hlinkClick r:id="" action="ppaction://media"/>
            <a:extLst>
              <a:ext uri="{FF2B5EF4-FFF2-40B4-BE49-F238E27FC236}">
                <a16:creationId xmlns:a16="http://schemas.microsoft.com/office/drawing/2014/main" id="{9F2F5453-8C17-D380-8962-6EBB116CDB7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719" end="6204.4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5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6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672392-8F53-2E3E-C72C-78BD9F5D8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53A3CA-1D3F-92BB-7816-BD5117CDC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750" y="284506"/>
            <a:ext cx="4846163" cy="2812363"/>
          </a:xfrm>
        </p:spPr>
        <p:txBody>
          <a:bodyPr>
            <a:normAutofit/>
          </a:bodyPr>
          <a:lstStyle/>
          <a:p>
            <a:r>
              <a:rPr lang="en-US" sz="1800" dirty="0"/>
              <a:t>1. six</a:t>
            </a:r>
          </a:p>
          <a:p>
            <a:r>
              <a:rPr lang="en-US" sz="1800" dirty="0"/>
              <a:t>2. wind</a:t>
            </a:r>
          </a:p>
          <a:p>
            <a:r>
              <a:rPr lang="en-US" sz="1800" dirty="0"/>
              <a:t>3. milk</a:t>
            </a:r>
          </a:p>
          <a:p>
            <a:r>
              <a:rPr lang="en-US" sz="1800" dirty="0"/>
              <a:t>4. hill</a:t>
            </a:r>
          </a:p>
          <a:p>
            <a:r>
              <a:rPr lang="en-US" sz="1800" dirty="0"/>
              <a:t>5. kid</a:t>
            </a:r>
          </a:p>
          <a:p>
            <a:r>
              <a:rPr lang="en-US" sz="1800" dirty="0"/>
              <a:t>6. pig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2231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C96A1F-4ED8-BB71-12CE-F3E872925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Homework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075C24-7675-A3B8-A980-8AAE71120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р. 26</a:t>
            </a:r>
            <a:r>
              <a:rPr lang="en-US" sz="4800" dirty="0"/>
              <a:t> ex.</a:t>
            </a:r>
            <a:r>
              <a:rPr lang="ru-RU" sz="4800" dirty="0"/>
              <a:t>5, р. 27 </a:t>
            </a:r>
            <a:r>
              <a:rPr lang="en-US" sz="4800" dirty="0"/>
              <a:t>ex.</a:t>
            </a:r>
            <a:r>
              <a:rPr lang="ru-RU" sz="4800" dirty="0"/>
              <a:t>9 чит</a:t>
            </a:r>
            <a:r>
              <a:rPr lang="en-US" sz="4800" dirty="0"/>
              <a:t>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892549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3386F7-E0A9-DD35-DB0D-BB1CE6571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044_S 8">
            <a:hlinkClick r:id="" action="ppaction://media"/>
            <a:extLst>
              <a:ext uri="{FF2B5EF4-FFF2-40B4-BE49-F238E27FC236}">
                <a16:creationId xmlns:a16="http://schemas.microsoft.com/office/drawing/2014/main" id="{3D441600-5670-6D55-3A28-525F0DC8CB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6651" y="922633"/>
            <a:ext cx="609600" cy="609600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27511110-F965-EF36-0832-BD8F1DE940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2924990" y="809898"/>
            <a:ext cx="7638231" cy="457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84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03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6A098-8881-EB49-318B-E98A9D3CE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1C41017-9A0F-E6BB-CC20-36C100ACEF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8550" y="1690688"/>
            <a:ext cx="10794900" cy="2748450"/>
          </a:xfrm>
        </p:spPr>
      </p:pic>
    </p:spTree>
    <p:extLst>
      <p:ext uri="{BB962C8B-B14F-4D97-AF65-F5344CB8AC3E}">
        <p14:creationId xmlns:p14="http://schemas.microsoft.com/office/powerpoint/2010/main" val="375127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01A1D5-B1EB-F003-61AC-0FDCBFA42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1D4E303-992F-359B-1D2C-796D78BFCB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0682" y="896983"/>
            <a:ext cx="9762876" cy="442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394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F9705B-72B2-2CB5-7511-EA28E1A87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3A0A978-3DF7-1223-5430-CC1620AB25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1751" y="809897"/>
            <a:ext cx="9568498" cy="4624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718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36B5E0-C1FD-48E7-3379-A069ED3DA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FD4B3B7E-D8B6-92DC-037D-21FC35A8AC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538271" y="680494"/>
            <a:ext cx="9115458" cy="3934839"/>
          </a:xfrm>
          <a:prstGeom prst="rect">
            <a:avLst/>
          </a:prstGeom>
        </p:spPr>
      </p:pic>
      <p:pic>
        <p:nvPicPr>
          <p:cNvPr id="9" name="048_S 8">
            <a:hlinkClick r:id="" action="ppaction://media"/>
            <a:extLst>
              <a:ext uri="{FF2B5EF4-FFF2-40B4-BE49-F238E27FC236}">
                <a16:creationId xmlns:a16="http://schemas.microsoft.com/office/drawing/2014/main" id="{360062F1-DA2D-07D1-E949-EF61FA19EA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47360" y="50836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68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BBEEAB-8FA8-581F-ACB5-D8054481F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DA8F373-64F1-E7BA-1465-D72168C3C6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06879" y="906769"/>
            <a:ext cx="8956494" cy="5044462"/>
          </a:xfrm>
          <a:prstGeom prst="rect">
            <a:avLst/>
          </a:prstGeom>
        </p:spPr>
      </p:pic>
      <p:pic>
        <p:nvPicPr>
          <p:cNvPr id="5" name="050_S 8">
            <a:hlinkClick r:id="" action="ppaction://media"/>
            <a:extLst>
              <a:ext uri="{FF2B5EF4-FFF2-40B4-BE49-F238E27FC236}">
                <a16:creationId xmlns:a16="http://schemas.microsoft.com/office/drawing/2014/main" id="{60F5AD8D-7EA2-804C-C629-B2FFE1FC83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69280" y="59512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25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66A098-8881-EB49-318B-E98A9D3CE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1C41017-9A0F-E6BB-CC20-36C100ACEF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8550" y="1690688"/>
            <a:ext cx="10794900" cy="2748450"/>
          </a:xfrm>
        </p:spPr>
      </p:pic>
    </p:spTree>
    <p:extLst>
      <p:ext uri="{BB962C8B-B14F-4D97-AF65-F5344CB8AC3E}">
        <p14:creationId xmlns:p14="http://schemas.microsoft.com/office/powerpoint/2010/main" val="27390806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C377DE-8682-B5E0-FC98-6C84111E8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DE36708-8615-B2AB-1811-941DD8DCC5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0346457"/>
              </p:ext>
            </p:extLst>
          </p:nvPr>
        </p:nvGraphicFramePr>
        <p:xfrm>
          <a:off x="3310572" y="871835"/>
          <a:ext cx="5570855" cy="3054163"/>
        </p:xfrm>
        <a:graphic>
          <a:graphicData uri="http://schemas.openxmlformats.org/drawingml/2006/table">
            <a:tbl>
              <a:tblPr firstRow="1" firstCol="1" bandRow="1"/>
              <a:tblGrid>
                <a:gridCol w="1162685">
                  <a:extLst>
                    <a:ext uri="{9D8B030D-6E8A-4147-A177-3AD203B41FA5}">
                      <a16:colId xmlns:a16="http://schemas.microsoft.com/office/drawing/2014/main" val="1616636896"/>
                    </a:ext>
                  </a:extLst>
                </a:gridCol>
                <a:gridCol w="4408170">
                  <a:extLst>
                    <a:ext uri="{9D8B030D-6E8A-4147-A177-3AD203B41FA5}">
                      <a16:colId xmlns:a16="http://schemas.microsoft.com/office/drawing/2014/main" val="99799537"/>
                    </a:ext>
                  </a:extLst>
                </a:gridCol>
              </a:tblGrid>
              <a:tr h="2489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Name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ru-RU" sz="2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√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21535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480878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504186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755854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939834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594522"/>
                  </a:ext>
                </a:extLst>
              </a:tr>
              <a:tr h="2489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327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81834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</TotalTime>
  <Words>55</Words>
  <Application>Microsoft Office PowerPoint</Application>
  <PresentationFormat>Широкоэкранный</PresentationFormat>
  <Paragraphs>22</Paragraphs>
  <Slides>11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Homework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Диана Койсина</dc:creator>
  <cp:lastModifiedBy>Диана Койсина</cp:lastModifiedBy>
  <cp:revision>2</cp:revision>
  <dcterms:created xsi:type="dcterms:W3CDTF">2023-11-07T06:39:00Z</dcterms:created>
  <dcterms:modified xsi:type="dcterms:W3CDTF">2023-11-08T18:07:09Z</dcterms:modified>
</cp:coreProperties>
</file>