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AA13E-DBBB-4B3D-9D2F-57EE9057A7C6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4CA49-13E2-4516-8572-72088747D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2428891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23 февраля «День защитника Отечества»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000372"/>
            <a:ext cx="6400800" cy="3429024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Творческий проект подготовлен учениками 2 «Б» класса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Военный врач!!!</a:t>
            </a:r>
            <a:endParaRPr lang="ru-RU" dirty="0"/>
          </a:p>
        </p:txBody>
      </p:sp>
      <p:pic>
        <p:nvPicPr>
          <p:cNvPr id="4" name="Содержимое 3" descr="slide-11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1" y="1600200"/>
            <a:ext cx="6028318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Пехотинец!!!</a:t>
            </a:r>
            <a:endParaRPr lang="ru-RU" dirty="0"/>
          </a:p>
        </p:txBody>
      </p:sp>
      <p:pic>
        <p:nvPicPr>
          <p:cNvPr id="4" name="Содержимое 3" descr="slide-12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1" y="1600200"/>
            <a:ext cx="6028318" cy="4525963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i="1" dirty="0" smtClean="0">
                <a:solidFill>
                  <a:srgbClr val="7030A0"/>
                </a:solidFill>
              </a:rPr>
              <a:t>МЫ  ЗА МИР НА ЗЕМЛЕ!</a:t>
            </a:r>
            <a:endParaRPr lang="ru-RU" sz="3200" i="1" dirty="0">
              <a:solidFill>
                <a:srgbClr val="7030A0"/>
              </a:solidFill>
            </a:endParaRPr>
          </a:p>
        </p:txBody>
      </p:sp>
      <p:pic>
        <p:nvPicPr>
          <p:cNvPr id="7" name="Рисунок 6" descr="slide-13-63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52" b="52"/>
          <a:stretch>
            <a:fillRect/>
          </a:stretch>
        </p:blipFill>
        <p:spPr/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85918" y="5429264"/>
            <a:ext cx="5572164" cy="9286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Поздравляем всех с 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</a:rPr>
              <a:t>Д</a:t>
            </a: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нем защитника Отечества!!!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i="1" dirty="0" smtClean="0">
                <a:cs typeface="Khmer UI" pitchFamily="34" charset="0"/>
              </a:rPr>
              <a:t>День защитника Отечества</a:t>
            </a:r>
            <a:endParaRPr lang="ru-RU" i="1" dirty="0">
              <a:cs typeface="Khmer UI" pitchFamily="34" charset="0"/>
            </a:endParaRPr>
          </a:p>
        </p:txBody>
      </p:sp>
      <p:pic>
        <p:nvPicPr>
          <p:cNvPr id="7" name="Содержимое 6" descr="с 23 февраля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7" y="1600200"/>
            <a:ext cx="3714776" cy="4900634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Вверх орудия палят, всех салютом балуют.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Шлют они от всей страны 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Благодарность воинам,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Что живем мы без войны, мирно и спокойно!!!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Мы б в солдаты пошли…!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2c0e6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1345383"/>
            <a:ext cx="5111750" cy="3708447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Мы справляем  в феврале</a:t>
            </a:r>
          </a:p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 День Армейской славы.</a:t>
            </a:r>
          </a:p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Мы сумели б выполнять </a:t>
            </a:r>
          </a:p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Как солдат задания!</a:t>
            </a:r>
          </a:p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Мы попросим нас принять в армию заранее </a:t>
            </a:r>
          </a:p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Знаем надо подрасти…</a:t>
            </a:r>
          </a:p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Нужно стать взрослее…</a:t>
            </a:r>
          </a:p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Но ведь мы себя вести </a:t>
            </a:r>
          </a:p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По мужски умеем!!! </a:t>
            </a:r>
          </a:p>
          <a:p>
            <a:pPr algn="ctr"/>
            <a:r>
              <a:rPr lang="ru-RU" sz="1900" i="1" dirty="0" smtClean="0">
                <a:solidFill>
                  <a:srgbClr val="7030A0"/>
                </a:solidFill>
              </a:rPr>
              <a:t>Защищаем во дворе маленьких и слабых!!!</a:t>
            </a:r>
            <a:endParaRPr lang="ru-RU" sz="19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Летчик!!!</a:t>
            </a:r>
            <a:endParaRPr lang="ru-RU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Содержимое 6" descr="slide-3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0" y="1600200"/>
            <a:ext cx="6085993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i="1" dirty="0" smtClean="0"/>
              <a:t>Десантник!!!</a:t>
            </a:r>
            <a:endParaRPr lang="ru-RU" i="1" dirty="0"/>
          </a:p>
        </p:txBody>
      </p:sp>
      <p:pic>
        <p:nvPicPr>
          <p:cNvPr id="6" name="Содержимое 5" descr="slide-4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1" y="1600200"/>
            <a:ext cx="6028318" cy="45259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i="1" dirty="0" smtClean="0"/>
              <a:t>Моряк!!!</a:t>
            </a:r>
            <a:endParaRPr lang="ru-RU" i="1" dirty="0"/>
          </a:p>
        </p:txBody>
      </p:sp>
      <p:pic>
        <p:nvPicPr>
          <p:cNvPr id="6" name="Содержимое 5" descr="slide-5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1" y="1600200"/>
            <a:ext cx="6028318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Подводник!!!</a:t>
            </a:r>
            <a:endParaRPr lang="ru-RU" dirty="0"/>
          </a:p>
        </p:txBody>
      </p:sp>
      <p:pic>
        <p:nvPicPr>
          <p:cNvPr id="4" name="Содержимое 3" descr="slide-6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1" y="1600200"/>
            <a:ext cx="6028318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Пограничник!!!</a:t>
            </a:r>
            <a:endParaRPr lang="ru-RU" dirty="0"/>
          </a:p>
        </p:txBody>
      </p:sp>
      <p:pic>
        <p:nvPicPr>
          <p:cNvPr id="4" name="Содержимое 3" descr="slide-7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1" y="1600200"/>
            <a:ext cx="6028318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Танкист!!!</a:t>
            </a:r>
            <a:endParaRPr lang="ru-RU" dirty="0"/>
          </a:p>
        </p:txBody>
      </p:sp>
      <p:pic>
        <p:nvPicPr>
          <p:cNvPr id="4" name="Содержимое 3" descr="slide-8-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7841" y="1600200"/>
            <a:ext cx="6028318" cy="4525963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129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23 февраля «День защитника Отечества»</vt:lpstr>
      <vt:lpstr>День защитника Отечества</vt:lpstr>
      <vt:lpstr>Мы б в солдаты пошли…!</vt:lpstr>
      <vt:lpstr>Летчик!!!</vt:lpstr>
      <vt:lpstr>Десантник!!!</vt:lpstr>
      <vt:lpstr>Моряк!!!</vt:lpstr>
      <vt:lpstr>Подводник!!!</vt:lpstr>
      <vt:lpstr>Пограничник!!!</vt:lpstr>
      <vt:lpstr>Танкист!!!</vt:lpstr>
      <vt:lpstr>Военный врач!!!</vt:lpstr>
      <vt:lpstr>Пехотинец!!!</vt:lpstr>
      <vt:lpstr>МЫ  ЗА МИР НА ЗЕМЛЕ!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 февраля «День защитника Отечества»</dc:title>
  <dc:creator>Марина</dc:creator>
  <cp:lastModifiedBy>1</cp:lastModifiedBy>
  <cp:revision>7</cp:revision>
  <dcterms:created xsi:type="dcterms:W3CDTF">2014-02-13T12:49:14Z</dcterms:created>
  <dcterms:modified xsi:type="dcterms:W3CDTF">2024-06-06T18:31:12Z</dcterms:modified>
</cp:coreProperties>
</file>