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64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E4189A-FB2D-FA6D-7881-4265CCC069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FAA2E5B-7AFD-50D3-7204-F65B816E88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7EE873A-EECF-404A-1D92-56EFC88F3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76A6-2507-4736-A0FE-AE1502AB1F56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5EB41AB-B6F9-61AD-88C8-D9920F84E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9C6FDDD-57FB-059E-F97D-1774C3863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EFBE-598A-4215-A5EA-FDD95F94BF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859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F3C69C-BB61-5F04-4F14-E091199D11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4806AF3-12CA-B3A8-63E4-237CE45173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F6E968-8562-95A8-1EF4-556251A56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76A6-2507-4736-A0FE-AE1502AB1F56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D4AAF19-00A8-0140-2A09-8BB5EE926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B0D0F91-E846-F31F-1C4A-6DD220A36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EFBE-598A-4215-A5EA-FDD95F94BF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59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FCF1A3E-74F0-0466-BDAD-C63771CEAF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67CEE42-EDCF-AB15-419D-2B6178B301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E0719E-0A86-7F2F-E6BB-3958C8949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76A6-2507-4736-A0FE-AE1502AB1F56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6C8D815-1F70-0706-57D4-F37D5B494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F192BE8-4BF7-256B-F4CA-5FAB0BA81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EFBE-598A-4215-A5EA-FDD95F94BF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385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42ED24-233A-8568-B8B2-A853E6AB0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4A78D2-3D2C-6DD5-3001-8648FB2571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4DDC414-5B8C-A042-60D1-6473BE324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76A6-2507-4736-A0FE-AE1502AB1F56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3E323F1-8209-AEF5-D8C5-C315119C3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A0A76CF-7D3F-A0DD-7EE1-061E2E6069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EFBE-598A-4215-A5EA-FDD95F94BF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501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C4312C-3381-539E-B248-694F4723E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3AD771E-F33B-3889-19C1-7D36CAF514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1A31559-5AC0-4C37-26DF-9A1F41FD4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76A6-2507-4736-A0FE-AE1502AB1F56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7F6989D-5829-5474-8EE5-3DD8EE234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B637BE-638E-48C3-4CB8-14FF0B806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EFBE-598A-4215-A5EA-FDD95F94BF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8322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054DD9-26B5-4552-7793-FD0E599CA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820C54-17DD-A62F-EEE6-ABBA1DAE9D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CC30974-19C5-CBB9-2532-F3FCC6A7FC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B4B9637-9030-8860-8CD7-54D97C8BBC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76A6-2507-4736-A0FE-AE1502AB1F56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50DEB3D-6729-694C-C54D-406A508D4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7CF8F92-83D9-0BEF-24C8-E2BB03257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EFBE-598A-4215-A5EA-FDD95F94BF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76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3C3A98-E3D0-077B-2948-C8ED82DEB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06239E2-FA40-00B6-3EBB-68B1084962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DE9C2F4-CCDF-C7C7-7502-62878FF821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7251208-2C33-1CA5-61D2-EE1BC570FF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0EDC95C-5BD2-D171-0F5F-72F46E5897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C48ED66-08C0-2612-3E00-60258AA57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76A6-2507-4736-A0FE-AE1502AB1F56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BD61AE4-00D2-FB49-C12B-4F5826F6B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8E0957E-BF7D-9410-9829-DF682C95F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EFBE-598A-4215-A5EA-FDD95F94BF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1966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1B31CB-FDCE-7A8E-6F98-5FC90294F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213DD5E-B117-0AC2-1863-92AB1FC08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76A6-2507-4736-A0FE-AE1502AB1F56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4BC91F9-3A80-2177-D973-5BDC8BD1A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D2B1D55-E8EF-8397-CBA8-673E5C0A9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EFBE-598A-4215-A5EA-FDD95F94BF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4049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FD08A03-D999-6E6F-9E36-250FFE8EB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76A6-2507-4736-A0FE-AE1502AB1F56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37C76BC-C966-413B-4AA5-08EB1F6BF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B15EC6A-B432-A2AC-ABA9-78818148C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EFBE-598A-4215-A5EA-FDD95F94BF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463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537C8D-D613-91A7-FAE2-3F6485AD1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D34F7F-1912-609C-293C-A6A2F7CA83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F6B9C50-CA44-5C13-9748-4D8341FEC1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5B9A7DE-D5B5-AC15-05ED-B54AB3BC0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76A6-2507-4736-A0FE-AE1502AB1F56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86EB4EB-35D9-A623-4EF9-EA59F6DA82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F300D2A-DFD2-141F-E00F-6BED91221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EFBE-598A-4215-A5EA-FDD95F94BF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732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EA3842-BC81-A439-EF2F-F95CC00F9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47331B7-E5D5-A564-DA8B-8E34E3BC01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8F41019-B101-C090-DFBA-90A5DF8C8B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EFB2D56-C855-9E09-1A3C-9712AC770F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F76A6-2507-4736-A0FE-AE1502AB1F56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E4E1962-BAF1-3775-93FD-CB492BD86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14CCBD7-0099-260B-3C0F-D9C3ADE56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4EFBE-598A-4215-A5EA-FDD95F94BF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991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9587D0-B76E-DD12-A934-D16D925F9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01AAEDA-23BF-99D7-0BCC-27B0B77FDF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D1AA551-CF65-51BE-AF1E-25999DEE81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1F76A6-2507-4736-A0FE-AE1502AB1F56}" type="datetimeFigureOut">
              <a:rPr lang="ru-RU" smtClean="0"/>
              <a:t>29.11.2023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04E7213-F16A-AF89-859D-B302557B33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986D76-7AA2-65AE-7D4C-13C72D0FE4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14EFBE-598A-4215-A5EA-FDD95F94BF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739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FE4AEB57-B05D-3DE7-E146-12BDA88778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9711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1696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3C59D140-A53E-54DA-58AD-95F4D11C7D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0180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3278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D67983A7-9109-8667-DC9E-4DB70A58EE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5" y="214313"/>
            <a:ext cx="12027159" cy="642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1453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7173A3F5-3EE2-897B-C462-0515106829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943" y="139958"/>
            <a:ext cx="11737910" cy="6624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92292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46BCF33B-2F60-0860-077F-9E0AB6B5C2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99" y="65314"/>
            <a:ext cx="11999166" cy="6708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2107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F10E7387-4B75-FC44-2C9A-1ED76531F1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43834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id="{298B4B83-DCD1-DE72-EE7E-2E63EB9E3E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98" y="0"/>
            <a:ext cx="120707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8114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id="{BD9F2C2A-7255-3B07-50BC-1BD8647FC7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08" y="0"/>
            <a:ext cx="1160728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32821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Широкоэкранный</PresentationFormat>
  <Paragraphs>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Катерина Хитрова</dc:creator>
  <cp:lastModifiedBy>Катерина Хитрова</cp:lastModifiedBy>
  <cp:revision>1</cp:revision>
  <dcterms:created xsi:type="dcterms:W3CDTF">2023-11-29T17:49:35Z</dcterms:created>
  <dcterms:modified xsi:type="dcterms:W3CDTF">2023-11-29T17:56:58Z</dcterms:modified>
</cp:coreProperties>
</file>