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Tell me the 2</a:t>
            </a:r>
            <a:r>
              <a:rPr lang="en-US" baseline="30000" dirty="0"/>
              <a:t>nd</a:t>
            </a:r>
            <a:r>
              <a:rPr lang="en-US" dirty="0"/>
              <a:t> and the 3</a:t>
            </a:r>
            <a:r>
              <a:rPr lang="en-US" baseline="30000" dirty="0"/>
              <a:t>rd</a:t>
            </a:r>
            <a:r>
              <a:rPr lang="en-US" dirty="0"/>
              <a:t> forms!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95002"/>
            <a:ext cx="8543472" cy="4658333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924944"/>
            <a:ext cx="4077639" cy="2146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58455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836712"/>
            <a:ext cx="8992627" cy="324036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221088"/>
            <a:ext cx="3305944" cy="2202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7473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Read and name the </a:t>
            </a:r>
            <a:r>
              <a:rPr lang="en-US" u="sng" dirty="0" smtClean="0"/>
              <a:t>verbs</a:t>
            </a:r>
            <a:r>
              <a:rPr lang="en-US" dirty="0" smtClean="0"/>
              <a:t>, the </a:t>
            </a:r>
            <a:r>
              <a:rPr lang="en-US" u="sng" dirty="0" smtClean="0"/>
              <a:t>nouns</a:t>
            </a:r>
            <a:r>
              <a:rPr lang="en-US" dirty="0" smtClean="0"/>
              <a:t> and the </a:t>
            </a:r>
            <a:r>
              <a:rPr lang="en-US" u="sng" dirty="0" smtClean="0"/>
              <a:t>adjectives</a:t>
            </a:r>
            <a:r>
              <a:rPr lang="en-US" dirty="0" smtClean="0"/>
              <a:t>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44824"/>
            <a:ext cx="8928992" cy="4114339"/>
          </a:xfrm>
        </p:spPr>
      </p:pic>
    </p:spTree>
    <p:extLst>
      <p:ext uri="{BB962C8B-B14F-4D97-AF65-F5344CB8AC3E}">
        <p14:creationId xmlns:p14="http://schemas.microsoft.com/office/powerpoint/2010/main" val="165386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Give me more examples of the words with these sounds!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340768"/>
            <a:ext cx="4573779" cy="424127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517232"/>
            <a:ext cx="4046752" cy="117023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420888"/>
            <a:ext cx="3101296" cy="256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64845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7250"/>
            <a:ext cx="6768752" cy="6768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47213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6632"/>
            <a:ext cx="6859028" cy="6859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89303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92696"/>
            <a:ext cx="7776864" cy="5830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39566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Can you read the verbs and divide them into 3 categories?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16832"/>
            <a:ext cx="8961325" cy="77971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617" y="2924944"/>
            <a:ext cx="6860090" cy="3858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94454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Keys!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33790"/>
            <a:ext cx="8965202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940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Conditionals (lesson 69)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9" y="1971151"/>
            <a:ext cx="9144000" cy="2958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177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51933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Let’s check our answers!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0" y="1124744"/>
            <a:ext cx="9144000" cy="403244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726587"/>
            <a:ext cx="3528392" cy="1858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9016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33400"/>
            <a:ext cx="7427168" cy="990600"/>
          </a:xfrm>
        </p:spPr>
        <p:txBody>
          <a:bodyPr/>
          <a:lstStyle/>
          <a:p>
            <a:r>
              <a:rPr lang="en-US" dirty="0"/>
              <a:t>The Passive Vice formation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471" y="2348880"/>
            <a:ext cx="8962410" cy="1848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807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19" y="692696"/>
            <a:ext cx="8848401" cy="3460998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182" y="4365104"/>
            <a:ext cx="4506838" cy="2322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29649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533400"/>
            <a:ext cx="7139136" cy="990600"/>
          </a:xfrm>
        </p:spPr>
        <p:txBody>
          <a:bodyPr/>
          <a:lstStyle/>
          <a:p>
            <a:r>
              <a:rPr lang="en-US" dirty="0"/>
              <a:t>Correct the mistakes!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0EFFE65-F51F-83F3-023D-93F04311D1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44825"/>
            <a:ext cx="8980014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1989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476672"/>
            <a:ext cx="2232248" cy="990600"/>
          </a:xfrm>
        </p:spPr>
        <p:txBody>
          <a:bodyPr/>
          <a:lstStyle/>
          <a:p>
            <a:r>
              <a:rPr lang="en-US" dirty="0"/>
              <a:t>Keys!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81361"/>
            <a:ext cx="9144000" cy="4095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5841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Match the halves of the proverbs!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8800"/>
            <a:ext cx="9144000" cy="1902118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933056"/>
            <a:ext cx="3702324" cy="2468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95577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533400"/>
            <a:ext cx="4906888" cy="990600"/>
          </a:xfrm>
        </p:spPr>
        <p:txBody>
          <a:bodyPr/>
          <a:lstStyle/>
          <a:p>
            <a:r>
              <a:rPr lang="en-US" dirty="0"/>
              <a:t>Keys!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43" y="1556792"/>
            <a:ext cx="9144000" cy="2179283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200518"/>
            <a:ext cx="3700463" cy="246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35604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533400"/>
            <a:ext cx="6635080" cy="990600"/>
          </a:xfrm>
        </p:spPr>
        <p:txBody>
          <a:bodyPr/>
          <a:lstStyle/>
          <a:p>
            <a:r>
              <a:rPr lang="en-US" dirty="0"/>
              <a:t>Finish the sentences!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16" y="3809424"/>
            <a:ext cx="8763000" cy="16192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08" y="1700808"/>
            <a:ext cx="8143875" cy="22193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402" y="2258303"/>
            <a:ext cx="2755550" cy="306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090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51</TotalTime>
  <Words>79</Words>
  <Application>Microsoft Office PowerPoint</Application>
  <PresentationFormat>Экран (4:3)</PresentationFormat>
  <Paragraphs>13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Ясность</vt:lpstr>
      <vt:lpstr>Tell me the 2nd and the 3rd forms!</vt:lpstr>
      <vt:lpstr>Let’s check our answers!</vt:lpstr>
      <vt:lpstr>The Passive Vice formation</vt:lpstr>
      <vt:lpstr>Презентация PowerPoint</vt:lpstr>
      <vt:lpstr>Correct the mistakes!</vt:lpstr>
      <vt:lpstr>Keys!</vt:lpstr>
      <vt:lpstr>Match the halves of the proverbs!</vt:lpstr>
      <vt:lpstr>Keys!</vt:lpstr>
      <vt:lpstr>Finish the sentences!</vt:lpstr>
      <vt:lpstr>Презентация PowerPoint</vt:lpstr>
      <vt:lpstr>Read and name the verbs, the nouns and the adjectives!</vt:lpstr>
      <vt:lpstr>Give me more examples of the words with these sounds!</vt:lpstr>
      <vt:lpstr>Презентация PowerPoint</vt:lpstr>
      <vt:lpstr>Презентация PowerPoint</vt:lpstr>
      <vt:lpstr>Презентация PowerPoint</vt:lpstr>
      <vt:lpstr>Can you read the verbs and divide them into 3 categories?</vt:lpstr>
      <vt:lpstr>Keys!</vt:lpstr>
      <vt:lpstr>Conditionals (lesson 69)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Tell me the 2nd and the 3rd forms!</dc:title>
  <dc:creator>LIFE</dc:creator>
  <cp:lastModifiedBy>LIFE</cp:lastModifiedBy>
  <cp:revision>8</cp:revision>
  <dcterms:created xsi:type="dcterms:W3CDTF">2023-02-19T12:41:08Z</dcterms:created>
  <dcterms:modified xsi:type="dcterms:W3CDTF">2023-02-26T09:39:01Z</dcterms:modified>
</cp:coreProperties>
</file>