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0" autoAdjust="0"/>
    <p:restoredTop sz="86455" autoAdjust="0"/>
  </p:normalViewPr>
  <p:slideViewPr>
    <p:cSldViewPr>
      <p:cViewPr varScale="1">
        <p:scale>
          <a:sx n="101" d="100"/>
          <a:sy n="101" d="100"/>
        </p:scale>
        <p:origin x="-20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F7548D-A37F-49E2-A515-1EAAD3D13A30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550AD0-3C45-4526-BE96-2F134DD671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96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550AD0-3C45-4526-BE96-2F134DD6711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13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188641"/>
            <a:ext cx="8260672" cy="1080120"/>
          </a:xfrm>
        </p:spPr>
        <p:txBody>
          <a:bodyPr/>
          <a:lstStyle/>
          <a:p>
            <a:r>
              <a:rPr lang="en-US" dirty="0" smtClean="0"/>
              <a:t>Think about the rhymes!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420"/>
            <a:ext cx="5040560" cy="576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968552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3902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Match the words with definitions!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56792"/>
            <a:ext cx="6408712" cy="24699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018043"/>
            <a:ext cx="6408712" cy="278406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72816"/>
            <a:ext cx="1143570" cy="114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9702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Hometask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94139"/>
            <a:ext cx="8640960" cy="151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7801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Let’s check international words from ex. 80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72816"/>
            <a:ext cx="8584771" cy="430850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35743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03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Section 3 (lesson 67)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61" y="1700808"/>
            <a:ext cx="78105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60"/>
            <a:ext cx="167163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877272"/>
            <a:ext cx="77454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257" y="3226911"/>
            <a:ext cx="2488909" cy="224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18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0000"/>
                </a:solidFill>
              </a:rPr>
              <a:t>Going</a:t>
            </a:r>
            <a:r>
              <a:rPr lang="en-US" dirty="0" smtClean="0"/>
              <a:t> or </a:t>
            </a:r>
            <a:r>
              <a:rPr lang="en-US" b="1" u="sng" dirty="0" smtClean="0">
                <a:solidFill>
                  <a:srgbClr val="0070C0"/>
                </a:solidFill>
              </a:rPr>
              <a:t>to go</a:t>
            </a:r>
            <a:r>
              <a:rPr lang="en-US" dirty="0" smtClean="0"/>
              <a:t>?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" y="1484784"/>
            <a:ext cx="909637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530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Work in pairs!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911045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558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4536504" cy="5277816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518105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412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Remember, read and make combinations!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8712889" cy="27221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69" y="4313167"/>
            <a:ext cx="8658225" cy="108585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0240" y="2780928"/>
            <a:ext cx="3096344" cy="1741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68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 the odd word in each column!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3" y="1484784"/>
            <a:ext cx="8906418" cy="3096344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581128"/>
            <a:ext cx="3605386" cy="2163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1508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188641"/>
            <a:ext cx="8260672" cy="936104"/>
          </a:xfrm>
        </p:spPr>
        <p:txBody>
          <a:bodyPr/>
          <a:lstStyle/>
          <a:p>
            <a:r>
              <a:rPr lang="en-US" dirty="0" smtClean="0"/>
              <a:t>Mixed conditionals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0729"/>
            <a:ext cx="590465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0756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0" y="764704"/>
            <a:ext cx="1043583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232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the missing letters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556792"/>
            <a:ext cx="5328592" cy="5018691"/>
          </a:xfrm>
        </p:spPr>
      </p:pic>
    </p:spTree>
    <p:extLst>
      <p:ext uri="{BB962C8B-B14F-4D97-AF65-F5344CB8AC3E}">
        <p14:creationId xmlns:p14="http://schemas.microsoft.com/office/powerpoint/2010/main" val="25946563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KEYS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73543"/>
            <a:ext cx="5328592" cy="5018691"/>
          </a:xfrm>
        </p:spPr>
      </p:pic>
    </p:spTree>
    <p:extLst>
      <p:ext uri="{BB962C8B-B14F-4D97-AF65-F5344CB8AC3E}">
        <p14:creationId xmlns:p14="http://schemas.microsoft.com/office/powerpoint/2010/main" val="1787862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 the proofs in the text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5"/>
            <a:ext cx="8928992" cy="22576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05064"/>
            <a:ext cx="8928992" cy="110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119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60</TotalTime>
  <Words>66</Words>
  <Application>Microsoft Office PowerPoint</Application>
  <PresentationFormat>Экран (4:3)</PresentationFormat>
  <Paragraphs>15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Think about the rhymes! </vt:lpstr>
      <vt:lpstr>KEYS!</vt:lpstr>
      <vt:lpstr>Remember, read and make combinations!</vt:lpstr>
      <vt:lpstr>Find the odd word in each column! </vt:lpstr>
      <vt:lpstr>Mixed conditionals</vt:lpstr>
      <vt:lpstr>Презентация PowerPoint</vt:lpstr>
      <vt:lpstr>Put the missing letters</vt:lpstr>
      <vt:lpstr>KEYS</vt:lpstr>
      <vt:lpstr>Find the proofs in the text</vt:lpstr>
      <vt:lpstr>Match the words with definitions!</vt:lpstr>
      <vt:lpstr>Hometask</vt:lpstr>
      <vt:lpstr>Let’s check international words from ex. 80</vt:lpstr>
      <vt:lpstr>Section 3 (lesson 67)</vt:lpstr>
      <vt:lpstr>Going or to go?</vt:lpstr>
      <vt:lpstr>Work in pairs!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Think about the rhymes! </dc:title>
  <dc:creator>Анастасия</dc:creator>
  <cp:lastModifiedBy>LIFE</cp:lastModifiedBy>
  <cp:revision>12</cp:revision>
  <dcterms:created xsi:type="dcterms:W3CDTF">2023-02-05T08:44:32Z</dcterms:created>
  <dcterms:modified xsi:type="dcterms:W3CDTF">2023-02-26T11:20:46Z</dcterms:modified>
</cp:coreProperties>
</file>