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09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4947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5127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7652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40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136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811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8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292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32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664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C7A3C-2293-4BA0-AF83-9E0F60B73F71}" type="datetimeFigureOut">
              <a:rPr lang="ru-RU" smtClean="0"/>
              <a:t>23.03.2023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A7D8F6F-1BB4-4D80-AFF0-9AC732DFE6B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52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408D7-C159-8422-C51C-F79D69941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696" y="163252"/>
            <a:ext cx="9603275" cy="1049235"/>
          </a:xfrm>
        </p:spPr>
        <p:txBody>
          <a:bodyPr/>
          <a:lstStyle/>
          <a:p>
            <a:r>
              <a:rPr lang="en-US" dirty="0"/>
              <a:t>Match the words and </a:t>
            </a:r>
            <a:r>
              <a:rPr lang="en-US" dirty="0" err="1"/>
              <a:t>exlanations</a:t>
            </a:r>
            <a:r>
              <a:rPr lang="en-US" dirty="0"/>
              <a:t>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300E0D7-75DE-41D1-1609-E92470F84C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244" y="926358"/>
            <a:ext cx="6905878" cy="5931642"/>
          </a:xfrm>
        </p:spPr>
      </p:pic>
    </p:spTree>
    <p:extLst>
      <p:ext uri="{BB962C8B-B14F-4D97-AF65-F5344CB8AC3E}">
        <p14:creationId xmlns:p14="http://schemas.microsoft.com/office/powerpoint/2010/main" val="368132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1CAC3E-24B9-CC16-FA07-4D79D535F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4362" y="163251"/>
            <a:ext cx="9603275" cy="1049235"/>
          </a:xfrm>
        </p:spPr>
        <p:txBody>
          <a:bodyPr/>
          <a:lstStyle/>
          <a:p>
            <a:r>
              <a:rPr lang="en-US" dirty="0"/>
              <a:t>Think about the rhymes on the topic of “transport and travelling”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A9C13B7-AE7A-028B-5C64-576B14606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015" y="1434234"/>
            <a:ext cx="3854592" cy="464593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E024FD-E88F-02EF-D20E-F5F3F18351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6986" y="1239136"/>
            <a:ext cx="7153589" cy="503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02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DD4CD9-5C58-7D87-9F5B-2F57B92A3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4124" y="222628"/>
            <a:ext cx="4284203" cy="1049235"/>
          </a:xfrm>
        </p:spPr>
        <p:txBody>
          <a:bodyPr/>
          <a:lstStyle/>
          <a:p>
            <a:r>
              <a:rPr lang="en-US" dirty="0"/>
              <a:t>Read and repeat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B87DEC-22F4-2E39-517E-36E8C68C63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891" y="1118353"/>
            <a:ext cx="10003044" cy="4816280"/>
          </a:xfrm>
        </p:spPr>
      </p:pic>
    </p:spTree>
    <p:extLst>
      <p:ext uri="{BB962C8B-B14F-4D97-AF65-F5344CB8AC3E}">
        <p14:creationId xmlns:p14="http://schemas.microsoft.com/office/powerpoint/2010/main" val="122848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69E815-9FA0-1B2B-0333-A056E891E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1304" y="198877"/>
            <a:ext cx="8926333" cy="1049235"/>
          </a:xfrm>
        </p:spPr>
        <p:txBody>
          <a:bodyPr/>
          <a:lstStyle/>
          <a:p>
            <a:r>
              <a:rPr lang="en-US" dirty="0"/>
              <a:t>Make up the word combinations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5E01B74-438F-661A-3890-C2621CC088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507" y="1164336"/>
            <a:ext cx="10190985" cy="4529327"/>
          </a:xfrm>
        </p:spPr>
      </p:pic>
    </p:spTree>
    <p:extLst>
      <p:ext uri="{BB962C8B-B14F-4D97-AF65-F5344CB8AC3E}">
        <p14:creationId xmlns:p14="http://schemas.microsoft.com/office/powerpoint/2010/main" val="162286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0D954C-A8F3-3147-DC22-AAA78F1EF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4447" y="258254"/>
            <a:ext cx="8273190" cy="1049235"/>
          </a:xfrm>
        </p:spPr>
        <p:txBody>
          <a:bodyPr/>
          <a:lstStyle/>
          <a:p>
            <a:r>
              <a:rPr lang="en-US" dirty="0"/>
              <a:t>Answer the questions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8CA195-0665-CA3A-8276-0C7C1CA11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6" y="2128806"/>
            <a:ext cx="9964079" cy="429009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51A56E-AD77-3E26-B1B3-81BB00856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976" y="-156145"/>
            <a:ext cx="3903024" cy="292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8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BF6AB3-4A8A-F078-4C92-676D3FA3F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0094" y="127626"/>
            <a:ext cx="5984089" cy="1049235"/>
          </a:xfrm>
        </p:spPr>
        <p:txBody>
          <a:bodyPr/>
          <a:lstStyle/>
          <a:p>
            <a:r>
              <a:rPr lang="en-US" dirty="0"/>
              <a:t>correct the words!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5550D1-ADEE-388C-6BE2-20B4CE48F2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15" y="903729"/>
            <a:ext cx="3824537" cy="5807630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2C8AD9-77A5-5826-BD1B-A722EBC63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337" y="1176861"/>
            <a:ext cx="4975689" cy="412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97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A2817E-4E60-0B32-3F23-B3F1A294D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5340" y="103875"/>
            <a:ext cx="1270660" cy="1049235"/>
          </a:xfrm>
        </p:spPr>
        <p:txBody>
          <a:bodyPr/>
          <a:lstStyle/>
          <a:p>
            <a:r>
              <a:rPr lang="en-US" dirty="0"/>
              <a:t>Keys!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EA50BA-FEF7-9950-4913-972AB81D0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81" y="903728"/>
            <a:ext cx="5881121" cy="5134312"/>
          </a:xfr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EEEBEE-0652-73EF-6CE5-658AF3091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5862" y="903728"/>
            <a:ext cx="5135089" cy="513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0476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0FBA7-E7D3-3EE0-CC3D-B22482329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9704" y="246379"/>
            <a:ext cx="9603275" cy="1049235"/>
          </a:xfrm>
        </p:spPr>
        <p:txBody>
          <a:bodyPr/>
          <a:lstStyle/>
          <a:p>
            <a:r>
              <a:rPr lang="en-US" dirty="0"/>
              <a:t>Agree or disagree with the sentences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E02A580-9D2D-AD77-E052-84A0C5A832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85" y="977347"/>
            <a:ext cx="11152830" cy="4903306"/>
          </a:xfrm>
        </p:spPr>
      </p:pic>
    </p:spTree>
    <p:extLst>
      <p:ext uri="{BB962C8B-B14F-4D97-AF65-F5344CB8AC3E}">
        <p14:creationId xmlns:p14="http://schemas.microsoft.com/office/powerpoint/2010/main" val="1263259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6674A-35DF-0F80-B847-9107539B2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1319" y="250672"/>
            <a:ext cx="4892633" cy="1049235"/>
          </a:xfrm>
        </p:spPr>
        <p:txBody>
          <a:bodyPr/>
          <a:lstStyle/>
          <a:p>
            <a:r>
              <a:rPr lang="en-US" dirty="0"/>
              <a:t>Find the odd words!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AAF734A-A74A-7F7E-9416-0332DE6992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4" y="1595840"/>
            <a:ext cx="11008929" cy="3961812"/>
          </a:xfrm>
        </p:spPr>
      </p:pic>
    </p:spTree>
    <p:extLst>
      <p:ext uri="{BB962C8B-B14F-4D97-AF65-F5344CB8AC3E}">
        <p14:creationId xmlns:p14="http://schemas.microsoft.com/office/powerpoint/2010/main" val="336310287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33</TotalTime>
  <Words>47</Words>
  <Application>Microsoft Office PowerPoint</Application>
  <PresentationFormat>Широкоэкранный</PresentationFormat>
  <Paragraphs>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Gill Sans MT</vt:lpstr>
      <vt:lpstr>Галерея</vt:lpstr>
      <vt:lpstr>Match the words and exlanations!</vt:lpstr>
      <vt:lpstr>Think about the rhymes on the topic of “transport and travelling”</vt:lpstr>
      <vt:lpstr>Read and repeat</vt:lpstr>
      <vt:lpstr>Make up the word combinations</vt:lpstr>
      <vt:lpstr>Answer the questions</vt:lpstr>
      <vt:lpstr>correct the words!</vt:lpstr>
      <vt:lpstr>Keys!</vt:lpstr>
      <vt:lpstr>Agree or disagree with the sentences</vt:lpstr>
      <vt:lpstr>Find the odd words!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Match the words and exlanations!</dc:title>
  <dc:creator>Стрелка</dc:creator>
  <cp:lastModifiedBy>Стрелка</cp:lastModifiedBy>
  <cp:revision>3</cp:revision>
  <dcterms:created xsi:type="dcterms:W3CDTF">2023-03-23T08:44:49Z</dcterms:created>
  <dcterms:modified xsi:type="dcterms:W3CDTF">2023-03-23T09:18:40Z</dcterms:modified>
</cp:coreProperties>
</file>