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023EA-325B-4BA5-8C89-D02FBA2129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7DA0E5-CCD0-482F-BC3E-66B1C86EDC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CC1818-3A6A-4BEF-AFBC-1C01BDE7E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322F71-667D-41EF-ACC5-A697DEA99F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64709-0A1F-4ED4-AEFA-FB26F1ABD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031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03BAAB-1ECE-4EF0-9523-AD3756DE1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04950D7-2E40-4399-93DC-3A2883B2AE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DD7D1E-A098-4790-ACCD-9A40CAB0F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2B4795B-4498-4981-AF82-10AF2C4AB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E37EE9-DEE9-4367-B787-4465F304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481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5719D3F-2AC7-47E6-9906-E42647B8BE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D81DF0-901B-42A6-B8EC-32C0AB711E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C3C19C-9A48-4580-8DEF-C8A1669C6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80A8B9-B085-4829-B015-4F7622DEE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3AF41B6-7AC0-4166-896A-E936F8416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269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39F12-7E46-4533-BE3B-1BCEC8BB0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129AF0-B57A-4876-BD34-DEF7842905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D76C95-99B1-4950-BBEE-5F785E5E3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360A2A-713B-4489-8FE7-122B714CC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EFD84B-4AD3-40C3-9A5E-9D0CBC61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2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710C5-96B6-453B-ADA5-833BE8D3D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388675-3658-4C96-9637-5425C27BA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9B534-4C75-4248-855D-EE9EAAF7B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14D815-1492-403E-96C3-6EC563DB2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603DA-E287-4216-ACDA-436B4CB27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636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A9FD1F-DBD6-4A24-A602-EBB5FDC2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9329CE-0E88-4966-8470-FAED8C3B0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865C93C-949D-4BBF-AE3F-7F5BA812ED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F072A4-6C4D-4DB1-97D6-C11F57F83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283FB1-1121-4C71-9EE5-A8DB01396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6A43C38-BD26-4008-A4AB-97FB1EA62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186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FE590-87A6-49D5-A3D2-1E39DF9D9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14817C-8AB4-463F-B2AA-FEB4E2798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74E2987-E134-4C94-9ABE-43AA5383E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DA4ECB4-D138-44B0-B9F2-7B911A376B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7944509-80A6-4FF7-B276-876233AA22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7547B2C-A07E-431F-8545-C6AA83206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EC686DC-B228-4815-9A0C-A5897C438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58E262-E66E-4EFD-97B3-F0C7A031E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48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118002-125A-46B3-B8EA-05C78A6A9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03AC366-091A-4F77-96F4-E033ABC52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8D57EF2-86D0-4FB5-8E20-4B4661CE6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C05AC08-567C-46D5-9816-C2A19DBD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98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5B964FE-1CB2-4778-A2D9-C4E18D07D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EAA41A0-4566-46AE-94BE-E63119747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9E5327-CD0D-4D54-A771-1BFDDB1DC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514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FF6EF6-4FBC-4098-AE92-D73E604CA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437030-8C69-4850-993A-6DC8EC0B7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4025F9-DA6A-4B9E-9E94-9801C4881F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38FA14-E4C5-463D-BCDD-ACCADDA66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FBF6D9-4E1E-4E77-AA2E-DF0AF779B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C2C56DD-193F-49AC-BAC4-11B056288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8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D6EE49-FD3D-4840-9EB2-114D58BD5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DF40904-348B-4E63-B3AB-26F882F64F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D248CA8-3204-48BA-84E8-BAC09E9B60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D317EB-B578-45F0-B9BC-A7185E86D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E11CE4A-00BA-4C82-8DA8-D45073734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67BA2EE-9661-4116-BAA6-B6D6E922D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214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0A16C3-DC78-4488-9215-F248BE64C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978D0F-A28C-4443-AB26-422E448105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AE85C8-109C-4D40-82A5-C27270052C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B8E6D-8EFC-4DF2-8ECF-A95AC79B548F}" type="datetimeFigureOut">
              <a:rPr lang="ru-RU" smtClean="0"/>
              <a:t>17.12.2022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05ABB0-FBC7-4F58-9E8B-D68CAA317D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159504-1EB4-482B-91E5-916BDE5DE1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81BD7-EDA9-47C2-B34D-BA7D8D0303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12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0228EA-5DFC-4FCE-8715-39A438FF92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121E99-F644-4C85-9600-C9C0AA6FB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most unusual weddings in the world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631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E16A8827-B3DC-41CF-AE28-3778E371BC49}"/>
              </a:ext>
            </a:extLst>
          </p:cNvPr>
          <p:cNvSpPr/>
          <p:nvPr/>
        </p:nvSpPr>
        <p:spPr>
          <a:xfrm>
            <a:off x="-476657" y="4627508"/>
            <a:ext cx="5384559" cy="248231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33CD251C-A887-4D2F-925B-FC09719853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CA09CA-D5D7-4B23-9E64-812D5201E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60" y="4966649"/>
            <a:ext cx="4235923" cy="14570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Wedding in a sect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0AE191-D2EA-45C9-A44D-830C188F74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72021" y="518649"/>
            <a:ext cx="1128382" cy="847206"/>
            <a:chOff x="8183879" y="1000124"/>
            <a:chExt cx="1562267" cy="1172973"/>
          </a:xfrm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23A0E4C1-B7A6-4637-AC51-4A5AE3841F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83879" y="1348782"/>
              <a:ext cx="935037" cy="8243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F4E8C039-CC58-44F3-8A7B-E0A934C1D0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83979" y="1000124"/>
              <a:ext cx="762167" cy="671915"/>
            </a:xfrm>
            <a:custGeom>
              <a:avLst/>
              <a:gdLst>
                <a:gd name="T0" fmla="*/ 225 w 785"/>
                <a:gd name="T1" fmla="*/ 692 h 692"/>
                <a:gd name="T2" fmla="*/ 177 w 785"/>
                <a:gd name="T3" fmla="*/ 665 h 692"/>
                <a:gd name="T4" fmla="*/ 9 w 785"/>
                <a:gd name="T5" fmla="*/ 374 h 692"/>
                <a:gd name="T6" fmla="*/ 9 w 785"/>
                <a:gd name="T7" fmla="*/ 318 h 692"/>
                <a:gd name="T8" fmla="*/ 177 w 785"/>
                <a:gd name="T9" fmla="*/ 27 h 692"/>
                <a:gd name="T10" fmla="*/ 225 w 785"/>
                <a:gd name="T11" fmla="*/ 0 h 692"/>
                <a:gd name="T12" fmla="*/ 561 w 785"/>
                <a:gd name="T13" fmla="*/ 0 h 692"/>
                <a:gd name="T14" fmla="*/ 609 w 785"/>
                <a:gd name="T15" fmla="*/ 27 h 692"/>
                <a:gd name="T16" fmla="*/ 777 w 785"/>
                <a:gd name="T17" fmla="*/ 318 h 692"/>
                <a:gd name="T18" fmla="*/ 777 w 785"/>
                <a:gd name="T19" fmla="*/ 374 h 692"/>
                <a:gd name="T20" fmla="*/ 609 w 785"/>
                <a:gd name="T21" fmla="*/ 665 h 692"/>
                <a:gd name="T22" fmla="*/ 561 w 785"/>
                <a:gd name="T23" fmla="*/ 692 h 692"/>
                <a:gd name="T24" fmla="*/ 225 w 785"/>
                <a:gd name="T25" fmla="*/ 692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5" h="692">
                  <a:moveTo>
                    <a:pt x="225" y="692"/>
                  </a:moveTo>
                  <a:cubicBezTo>
                    <a:pt x="207" y="692"/>
                    <a:pt x="185" y="680"/>
                    <a:pt x="177" y="665"/>
                  </a:cubicBezTo>
                  <a:cubicBezTo>
                    <a:pt x="9" y="374"/>
                    <a:pt x="9" y="374"/>
                    <a:pt x="9" y="374"/>
                  </a:cubicBezTo>
                  <a:cubicBezTo>
                    <a:pt x="0" y="358"/>
                    <a:pt x="0" y="334"/>
                    <a:pt x="9" y="318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85" y="12"/>
                    <a:pt x="207" y="0"/>
                    <a:pt x="225" y="0"/>
                  </a:cubicBezTo>
                  <a:cubicBezTo>
                    <a:pt x="561" y="0"/>
                    <a:pt x="561" y="0"/>
                    <a:pt x="561" y="0"/>
                  </a:cubicBezTo>
                  <a:cubicBezTo>
                    <a:pt x="578" y="0"/>
                    <a:pt x="600" y="12"/>
                    <a:pt x="609" y="27"/>
                  </a:cubicBezTo>
                  <a:cubicBezTo>
                    <a:pt x="777" y="318"/>
                    <a:pt x="777" y="318"/>
                    <a:pt x="777" y="318"/>
                  </a:cubicBezTo>
                  <a:cubicBezTo>
                    <a:pt x="785" y="334"/>
                    <a:pt x="785" y="358"/>
                    <a:pt x="777" y="374"/>
                  </a:cubicBezTo>
                  <a:cubicBezTo>
                    <a:pt x="609" y="665"/>
                    <a:pt x="609" y="665"/>
                    <a:pt x="609" y="665"/>
                  </a:cubicBezTo>
                  <a:cubicBezTo>
                    <a:pt x="600" y="680"/>
                    <a:pt x="578" y="692"/>
                    <a:pt x="561" y="692"/>
                  </a:cubicBezTo>
                  <a:lnTo>
                    <a:pt x="225" y="692"/>
                  </a:lnTo>
                  <a:close/>
                </a:path>
              </a:pathLst>
            </a:custGeom>
            <a:noFill/>
            <a:ln w="28575" cmpd="sng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DA16348D-3934-2BA4-31A8-DCCAB4CCA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0450" y="3067026"/>
            <a:ext cx="3058623" cy="91158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2000" dirty="0"/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4EE61C86-1B1A-4267-B405-17314F2AEED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30" r="2" b="12731"/>
          <a:stretch/>
        </p:blipFill>
        <p:spPr>
          <a:xfrm>
            <a:off x="4198778" y="-194553"/>
            <a:ext cx="8288408" cy="3949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Объект 14">
            <a:extLst>
              <a:ext uri="{FF2B5EF4-FFF2-40B4-BE49-F238E27FC236}">
                <a16:creationId xmlns:a16="http://schemas.microsoft.com/office/drawing/2014/main" id="{361A2FDF-FB99-4493-983B-FF317496CC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8328"/>
          <a:stretch/>
        </p:blipFill>
        <p:spPr>
          <a:xfrm>
            <a:off x="4198777" y="3429000"/>
            <a:ext cx="8288408" cy="370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8378420-4ABD-4ABF-A745-A6866E7515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76656" y="-318101"/>
            <a:ext cx="6830803" cy="5543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3246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F1BB22EF-06F9-4849-859F-A209BA1021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38A241E-0395-41E5-8607-BAA2799A4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-1" y="4892040"/>
            <a:ext cx="12191999" cy="1965960"/>
          </a:xfrm>
          <a:prstGeom prst="rect">
            <a:avLst/>
          </a:prstGeom>
          <a:solidFill>
            <a:schemeClr val="bg1">
              <a:alpha val="72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9ACF372-791E-4325-832C-19B507231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5151330"/>
            <a:ext cx="8138151" cy="126187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That's all. </a:t>
            </a:r>
            <a:b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attention!!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A6ABD52A-249F-40F5-93BF-67A0526351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299579" y="5151330"/>
            <a:ext cx="3205051" cy="12618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 S. Don't get married early. Live for yourself a little</a:t>
            </a: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en-US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E352288-84AD-4CA8-BCD5-76C29D34E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138160" y="5325066"/>
            <a:ext cx="0" cy="9144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021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F891770-50D4-4F40-8B9C-D26F724A6C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FE8911A7-E1DA-4175-903C-8C359CBFB35F}"/>
              </a:ext>
            </a:extLst>
          </p:cNvPr>
          <p:cNvSpPr/>
          <p:nvPr/>
        </p:nvSpPr>
        <p:spPr>
          <a:xfrm>
            <a:off x="6170646" y="700103"/>
            <a:ext cx="4731084" cy="69046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/>
              </a:solidFill>
              <a:highlight>
                <a:srgbClr val="C0C0C0"/>
              </a:highlight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720A0-63CE-45E4-AEEE-800D58AD7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0646" y="382553"/>
            <a:ext cx="4731084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Wedding in the air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299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578067B-2E59-4A86-B124-A1CDABD872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414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13DCB2-22DE-4F54-B486-DC33480E0A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3C53C6E-38B4-44B4-97EF-2EEC4F298F7F}"/>
              </a:ext>
            </a:extLst>
          </p:cNvPr>
          <p:cNvSpPr/>
          <p:nvPr/>
        </p:nvSpPr>
        <p:spPr>
          <a:xfrm>
            <a:off x="838200" y="633936"/>
            <a:ext cx="4572000" cy="7879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7DEE7A-AD01-42A3-8AFC-708E22D84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5720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Underwater wedding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543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090D5A-BA8A-45A8-A1AF-ED47D2BB9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855410-9AE4-443C-BAE7-AFE3ECFD66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4226686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8B34777-8B1B-4422-9CE2-FDF8B3F925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FE0C599-EE7C-407B-A4D1-DADB6B9DBF1F}"/>
              </a:ext>
            </a:extLst>
          </p:cNvPr>
          <p:cNvSpPr/>
          <p:nvPr/>
        </p:nvSpPr>
        <p:spPr>
          <a:xfrm>
            <a:off x="6567814" y="5514392"/>
            <a:ext cx="5001209" cy="718457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FDAC8760-38BD-473C-9703-6676BEE082CC}"/>
              </a:ext>
            </a:extLst>
          </p:cNvPr>
          <p:cNvSpPr/>
          <p:nvPr/>
        </p:nvSpPr>
        <p:spPr>
          <a:xfrm>
            <a:off x="335902" y="214604"/>
            <a:ext cx="3452327" cy="162352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C6139D-4DF7-4D91-B2A2-D8AB834A4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7814" y="5558712"/>
            <a:ext cx="5001209" cy="629816"/>
          </a:xfrm>
        </p:spPr>
        <p:txBody>
          <a:bodyPr>
            <a:no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Wedding on the glacier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A7B6C061-EEB9-497F-96B5-4A78C0EBB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35902" y="214604"/>
            <a:ext cx="3452327" cy="1623527"/>
          </a:xfrm>
        </p:spPr>
        <p:txBody>
          <a:bodyPr>
            <a:noAutofit/>
          </a:bodyPr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shoes fit her well, and the prince tried to escape from the fairy tale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329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F6A9F0-3027-4F0E-B87D-F542CBBB7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0153915-2840-4989-98AF-356F3F4F45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89817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FBD8BBCF-5BB5-4557-92E2-10A491C6C6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C2205D7-0C41-4132-B58E-25B3E5F9105D}"/>
              </a:ext>
            </a:extLst>
          </p:cNvPr>
          <p:cNvSpPr/>
          <p:nvPr/>
        </p:nvSpPr>
        <p:spPr>
          <a:xfrm>
            <a:off x="3834882" y="370892"/>
            <a:ext cx="4506685" cy="657808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BABD1E6-254E-427D-A523-D09BD33666F0}"/>
              </a:ext>
            </a:extLst>
          </p:cNvPr>
          <p:cNvSpPr/>
          <p:nvPr/>
        </p:nvSpPr>
        <p:spPr>
          <a:xfrm>
            <a:off x="158620" y="4945223"/>
            <a:ext cx="3107093" cy="17821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E28F96-C8D5-4BA4-89A2-1ECCDC873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70892"/>
            <a:ext cx="12192000" cy="657808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Wedding in sneakers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4A67F007-401E-4280-BA1A-A8EDA58553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8621" y="4945223"/>
            <a:ext cx="3107092" cy="1782146"/>
          </a:xfrm>
        </p:spPr>
        <p:txBody>
          <a:bodyPr>
            <a:noAutofit/>
          </a:bodyPr>
          <a:lstStyle/>
          <a:p>
            <a:pPr algn="ctr"/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According to tradition, the groom should kick the bride, and she should cut off his ear.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936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>
            <a:extLst>
              <a:ext uri="{FF2B5EF4-FFF2-40B4-BE49-F238E27FC236}">
                <a16:creationId xmlns:a16="http://schemas.microsoft.com/office/drawing/2014/main" id="{679F1232-7D12-44E2-B847-7C4D1CDC10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A4B5A23-7D2C-4B93-9937-16666D4DC144}"/>
              </a:ext>
            </a:extLst>
          </p:cNvPr>
          <p:cNvSpPr/>
          <p:nvPr/>
        </p:nvSpPr>
        <p:spPr>
          <a:xfrm>
            <a:off x="379379" y="5272391"/>
            <a:ext cx="3219855" cy="112840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B2E9D617-6383-4AD1-B665-DD6C978BFF4F}"/>
              </a:ext>
            </a:extLst>
          </p:cNvPr>
          <p:cNvSpPr/>
          <p:nvPr/>
        </p:nvSpPr>
        <p:spPr>
          <a:xfrm>
            <a:off x="3666931" y="653144"/>
            <a:ext cx="4758612" cy="629816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94538-9854-4BED-9F2F-E4E31BDE9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8173"/>
            <a:ext cx="12192000" cy="72312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Wedding and numbers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FC12D0-1E6B-4D7E-855E-5A8C31AA3B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9379" y="5312047"/>
            <a:ext cx="3371527" cy="1128409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 laughing at me.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I'm so nervous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61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90</Words>
  <Application>Microsoft Office PowerPoint</Application>
  <PresentationFormat>Широкоэкранный</PresentationFormat>
  <Paragraphs>13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Wingdings</vt:lpstr>
      <vt:lpstr>Тема Office</vt:lpstr>
      <vt:lpstr>The most unusual weddings in the world </vt:lpstr>
      <vt:lpstr>Wedding in the air</vt:lpstr>
      <vt:lpstr>Презентация PowerPoint</vt:lpstr>
      <vt:lpstr>Underwater wedding</vt:lpstr>
      <vt:lpstr>Презентация PowerPoint</vt:lpstr>
      <vt:lpstr>Wedding on the glacier</vt:lpstr>
      <vt:lpstr>Презентация PowerPoint</vt:lpstr>
      <vt:lpstr>Wedding in sneakers</vt:lpstr>
      <vt:lpstr>Wedding and numbers</vt:lpstr>
      <vt:lpstr>Wedding in a sect</vt:lpstr>
      <vt:lpstr>That's all.  Thank you for your attention!!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most unusual weddings in the world </dc:title>
  <dc:creator>Дарья</dc:creator>
  <cp:lastModifiedBy>Дарья</cp:lastModifiedBy>
  <cp:revision>2</cp:revision>
  <dcterms:created xsi:type="dcterms:W3CDTF">2022-12-17T10:07:00Z</dcterms:created>
  <dcterms:modified xsi:type="dcterms:W3CDTF">2022-12-17T10:08:58Z</dcterms:modified>
</cp:coreProperties>
</file>