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3" r:id="rId1"/>
  </p:sldMasterIdLst>
  <p:sldIdLst>
    <p:sldId id="260" r:id="rId2"/>
    <p:sldId id="266" r:id="rId3"/>
    <p:sldId id="267" r:id="rId4"/>
    <p:sldId id="268" r:id="rId5"/>
    <p:sldId id="269" r:id="rId6"/>
    <p:sldId id="270" r:id="rId7"/>
    <p:sldId id="271" r:id="rId8"/>
    <p:sldId id="272" r:id="rId9"/>
    <p:sldId id="265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0" d="100"/>
          <a:sy n="60" d="100"/>
        </p:scale>
        <p:origin x="72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008D-2C9E-4D83-A6E5-DA7675BD5FB2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B3E59BC8-8661-4017-826B-F8E6FDA65B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141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008D-2C9E-4D83-A6E5-DA7675BD5FB2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3E59BC8-8661-4017-826B-F8E6FDA65B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12734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008D-2C9E-4D83-A6E5-DA7675BD5FB2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3E59BC8-8661-4017-826B-F8E6FDA65B5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087432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008D-2C9E-4D83-A6E5-DA7675BD5FB2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3E59BC8-8661-4017-826B-F8E6FDA65B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7644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008D-2C9E-4D83-A6E5-DA7675BD5FB2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3E59BC8-8661-4017-826B-F8E6FDA65B5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536667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008D-2C9E-4D83-A6E5-DA7675BD5FB2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3E59BC8-8661-4017-826B-F8E6FDA65B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50618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008D-2C9E-4D83-A6E5-DA7675BD5FB2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59BC8-8661-4017-826B-F8E6FDA65B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83716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008D-2C9E-4D83-A6E5-DA7675BD5FB2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59BC8-8661-4017-826B-F8E6FDA65B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2903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008D-2C9E-4D83-A6E5-DA7675BD5FB2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59BC8-8661-4017-826B-F8E6FDA65B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63420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008D-2C9E-4D83-A6E5-DA7675BD5FB2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3E59BC8-8661-4017-826B-F8E6FDA65B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26709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008D-2C9E-4D83-A6E5-DA7675BD5FB2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B3E59BC8-8661-4017-826B-F8E6FDA65B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0013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008D-2C9E-4D83-A6E5-DA7675BD5FB2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B3E59BC8-8661-4017-826B-F8E6FDA65B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00387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008D-2C9E-4D83-A6E5-DA7675BD5FB2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59BC8-8661-4017-826B-F8E6FDA65B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5424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008D-2C9E-4D83-A6E5-DA7675BD5FB2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59BC8-8661-4017-826B-F8E6FDA65B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2911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008D-2C9E-4D83-A6E5-DA7675BD5FB2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59BC8-8661-4017-826B-F8E6FDA65B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3188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1008D-2C9E-4D83-A6E5-DA7675BD5FB2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3E59BC8-8661-4017-826B-F8E6FDA65B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3262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21008D-2C9E-4D83-A6E5-DA7675BD5FB2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B3E59BC8-8661-4017-826B-F8E6FDA65B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2984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  <p:sldLayoutId id="2147483726" r:id="rId13"/>
    <p:sldLayoutId id="2147483727" r:id="rId14"/>
    <p:sldLayoutId id="2147483728" r:id="rId15"/>
    <p:sldLayoutId id="214748372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ww.culture.ru/storage/images/60156b0641884c2ef3860608a5590185/86a63c6b60d99be14a3cdac612ca6672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105" y="2021219"/>
            <a:ext cx="6285943" cy="4169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862916" y="915568"/>
            <a:ext cx="8387459" cy="593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Квест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игра «В волшебной стране 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Пушкин</a:t>
            </a: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а»</a:t>
            </a:r>
            <a:endParaRPr lang="ru-RU" sz="32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58034" y="276545"/>
            <a:ext cx="85972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Муниципальное бюджетное дошкольное образовательное учреждение</a:t>
            </a:r>
          </a:p>
          <a:p>
            <a:pPr algn="ctr"/>
            <a:r>
              <a:rPr lang="ru-RU" dirty="0" smtClean="0">
                <a:solidFill>
                  <a:srgbClr val="0070C0"/>
                </a:solidFill>
              </a:rPr>
              <a:t>детский сад № 125 города </a:t>
            </a:r>
            <a:r>
              <a:rPr lang="ru-RU" dirty="0">
                <a:solidFill>
                  <a:srgbClr val="0070C0"/>
                </a:solidFill>
              </a:rPr>
              <a:t>Т</a:t>
            </a:r>
            <a:r>
              <a:rPr lang="ru-RU" dirty="0" smtClean="0">
                <a:solidFill>
                  <a:srgbClr val="0070C0"/>
                </a:solidFill>
              </a:rPr>
              <a:t>вери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322462" y="4852728"/>
            <a:ext cx="4869538" cy="21175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Подготовили педагоги МБДОУ детского сада № 125  г. Твери: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Старший воспитатель: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Шаудинис Ирина 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ячеславовна.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Воспитатели старших групп: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Андреева Оксана Васильевна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Прохорова Любовь Константиновна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Уткина Марина Анатольевна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Шибина Виктория Юрьевна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9283" y="1561899"/>
            <a:ext cx="2214853" cy="2768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45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9517" y="1315453"/>
            <a:ext cx="8923009" cy="3994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583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6927" y="336884"/>
            <a:ext cx="5941347" cy="82012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t="17466" r="18780"/>
          <a:stretch/>
        </p:blipFill>
        <p:spPr>
          <a:xfrm>
            <a:off x="1558967" y="2358814"/>
            <a:ext cx="4427622" cy="346447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5309" t="23060" r="6297"/>
          <a:stretch/>
        </p:blipFill>
        <p:spPr>
          <a:xfrm>
            <a:off x="8582526" y="293083"/>
            <a:ext cx="3272590" cy="3797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48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4210" y="0"/>
            <a:ext cx="5941347" cy="219867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5557" y="545431"/>
            <a:ext cx="4005761" cy="534101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55821" y="2413433"/>
            <a:ext cx="3333425" cy="4444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504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210" y="310679"/>
            <a:ext cx="5941347" cy="18411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-30176" t="24237" r="30176" b="45447"/>
          <a:stretch/>
        </p:blipFill>
        <p:spPr>
          <a:xfrm>
            <a:off x="-1015869" y="3304672"/>
            <a:ext cx="6871236" cy="277742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45177" y="2741329"/>
            <a:ext cx="4604086" cy="3453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15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5586" y="1961219"/>
            <a:ext cx="5941347" cy="2454298"/>
          </a:xfrm>
          <a:prstGeom prst="rect">
            <a:avLst/>
          </a:prstGeom>
        </p:spPr>
      </p:pic>
      <p:pic>
        <p:nvPicPr>
          <p:cNvPr id="57" name="Рисунок 5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6933" y="1203158"/>
            <a:ext cx="4087728" cy="5450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084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7578" y="155951"/>
            <a:ext cx="5941347" cy="163721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9844" y="1793164"/>
            <a:ext cx="3663959" cy="4885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102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9662" y="278596"/>
            <a:ext cx="5941347" cy="18411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9412" y="2823411"/>
            <a:ext cx="4684294" cy="35132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41704" y="609600"/>
            <a:ext cx="4111017" cy="547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458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454443" y="2165684"/>
            <a:ext cx="8598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rgbClr val="0070C0"/>
                </a:solidFill>
              </a:rPr>
              <a:t>Спасибо за внимание</a:t>
            </a:r>
            <a:endParaRPr lang="ru-RU" sz="5400" dirty="0">
              <a:solidFill>
                <a:srgbClr val="0070C0"/>
              </a:solidFill>
            </a:endParaRPr>
          </a:p>
        </p:txBody>
      </p:sp>
      <p:pic>
        <p:nvPicPr>
          <p:cNvPr id="8" name="Содержимое 3" descr="the-fisherman-and-the-fish-bbbeba-h900.jpg"/>
          <p:cNvPicPr>
            <a:picLocks noGrp="1"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3137" y="4725065"/>
            <a:ext cx="3416968" cy="21329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Содержимое 3" descr="1340646999_zolotoy-petushok.jpg"/>
          <p:cNvPicPr>
            <a:picLocks noGrp="1"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1107" y="163836"/>
            <a:ext cx="2509153" cy="292517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96290" y="3688896"/>
            <a:ext cx="2174832" cy="320092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12605" y="318242"/>
            <a:ext cx="2741458" cy="210744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12605" y="3705029"/>
            <a:ext cx="2771666" cy="2771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755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136</TotalTime>
  <Words>58</Words>
  <Application>Microsoft Office PowerPoint</Application>
  <PresentationFormat>Широкоэкранный</PresentationFormat>
  <Paragraphs>12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Calibri</vt:lpstr>
      <vt:lpstr>Century Gothic</vt:lpstr>
      <vt:lpstr>Times New Roman</vt:lpstr>
      <vt:lpstr>Wingdings 3</vt:lpstr>
      <vt:lpstr>Легкий дым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user</cp:lastModifiedBy>
  <cp:revision>24</cp:revision>
  <dcterms:created xsi:type="dcterms:W3CDTF">2020-06-06T07:08:40Z</dcterms:created>
  <dcterms:modified xsi:type="dcterms:W3CDTF">2024-06-06T12:34:14Z</dcterms:modified>
</cp:coreProperties>
</file>