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99F21BE6-776D-4239-AF45-747B166C7555}">
  <a:tblStyle styleId="{99F21BE6-776D-4239-AF45-747B166C7555}" styleName="Нет стиля, сетка таблицы">
    <a:wholeTbl>
      <a:tcTxStyle>
        <a:fontRef idx="minor">
          <a:srgbClr val="000000"/>
        </a:fontRef>
        <a:schemeClr val="tx1"/>
      </a:tcTxStyle>
      <a:tcStyle>
        <a:tcBdr>
          <a:left>
            <a:ln w="12700">
              <a:solidFill>
                <a:schemeClr val="tx1"/>
              </a:solidFill>
            </a:ln>
          </a:left>
          <a:right>
            <a:ln w="12700">
              <a:solidFill>
                <a:schemeClr val="tx1"/>
              </a:solidFill>
            </a:ln>
          </a:right>
          <a:top>
            <a:ln w="12700">
              <a:solidFill>
                <a:schemeClr val="tx1"/>
              </a:solidFill>
            </a:ln>
          </a:top>
          <a:bottom>
            <a:ln w="12700">
              <a:solidFill>
                <a:schemeClr val="tx1"/>
              </a:solidFill>
            </a:ln>
          </a:bottom>
          <a:insideH>
            <a:ln w="12700">
              <a:solidFill>
                <a:schemeClr val="tx1"/>
              </a:solidFill>
            </a:ln>
          </a:insideH>
          <a:insideV>
            <a:ln w="12700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presProps" Target="presProps.xml" /><Relationship Id="rId10" Type="http://schemas.openxmlformats.org/officeDocument/2006/relationships/tableStyles" Target="tableStyles.xml" /><Relationship Id="rId11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B106E36-FD25-4E2D-B0AA-010F637433A0}" type="datetimeFigureOut">
              <a:rPr lang="ru-RU"/>
              <a:t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25C68B6-61C2-468F-89AB-4B9F7531AA68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7578" t="27187" r="20311" b="10000"/>
          <a:stretch/>
        </p:blipFill>
        <p:spPr bwMode="auto">
          <a:xfrm>
            <a:off x="0" y="214290"/>
            <a:ext cx="9154772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22091" t="33391" r="32985" b="57625"/>
          <a:stretch/>
        </p:blipFill>
        <p:spPr bwMode="auto">
          <a:xfrm>
            <a:off x="0" y="571480"/>
            <a:ext cx="9144000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Таблица 2"/>
          <p:cNvGraphicFramePr>
            <a:graphicFrameLocks xmlns:a="http://schemas.openxmlformats.org/drawingml/2006/main" noGrp="1"/>
          </p:cNvGraphicFramePr>
          <p:nvPr/>
        </p:nvGraphicFramePr>
        <p:xfrm>
          <a:off x="0" y="2001224"/>
          <a:ext cx="4762505" cy="4856775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{99F21BE6-776D-4239-AF45-747B166C7555}</a:tableStyleId>
              </a:tblPr>
              <a:tblGrid>
                <a:gridCol w="432955"/>
                <a:gridCol w="432955"/>
                <a:gridCol w="432955"/>
                <a:gridCol w="432955"/>
                <a:gridCol w="432955"/>
                <a:gridCol w="432955"/>
                <a:gridCol w="432955"/>
                <a:gridCol w="432955"/>
                <a:gridCol w="432955"/>
                <a:gridCol w="432955"/>
                <a:gridCol w="432955"/>
              </a:tblGrid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en-US" sz="2000" b="1"/>
                        <a:t>N</a:t>
                      </a: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2000" b="1"/>
                        <a:t>6</a:t>
                      </a: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xmlns:a="http://schemas.openxmlformats.org/drawingml/2006/main" noGrp="1"/>
          </p:cNvGraphicFramePr>
          <p:nvPr/>
        </p:nvGraphicFramePr>
        <p:xfrm>
          <a:off x="4786314" y="2000240"/>
          <a:ext cx="4357683" cy="3532199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{99F21BE6-776D-4239-AF45-747B166C7555}</a:tableStyleId>
              </a:tblPr>
              <a:tblGrid>
                <a:gridCol w="484186"/>
                <a:gridCol w="484186"/>
                <a:gridCol w="484186"/>
                <a:gridCol w="484186"/>
                <a:gridCol w="484186"/>
                <a:gridCol w="484186"/>
                <a:gridCol w="484186"/>
                <a:gridCol w="484186"/>
                <a:gridCol w="484186"/>
              </a:tblGrid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xmlns:a="http://schemas.openxmlformats.org/drawingml/2006/main" noGrp="1"/>
          </p:cNvGraphicFramePr>
          <p:nvPr/>
        </p:nvGraphicFramePr>
        <p:xfrm>
          <a:off x="4786314" y="5533425"/>
          <a:ext cx="4357683" cy="1324575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{99F21BE6-776D-4239-AF45-747B166C7555}</a:tableStyleId>
              </a:tblPr>
              <a:tblGrid>
                <a:gridCol w="484186"/>
                <a:gridCol w="484186"/>
                <a:gridCol w="484186"/>
                <a:gridCol w="484186"/>
                <a:gridCol w="484186"/>
                <a:gridCol w="484186"/>
                <a:gridCol w="484186"/>
                <a:gridCol w="484186"/>
                <a:gridCol w="484186"/>
              </a:tblGrid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9336" t="15937" r="20311" b="34375"/>
          <a:stretch/>
        </p:blipFill>
        <p:spPr bwMode="auto">
          <a:xfrm>
            <a:off x="1" y="214290"/>
            <a:ext cx="9144000" cy="4705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 l="21289" t="15312" r="19531" b="16250"/>
          <a:stretch/>
        </p:blipFill>
        <p:spPr bwMode="auto">
          <a:xfrm>
            <a:off x="198625" y="0"/>
            <a:ext cx="8945375" cy="6465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xmlns:a="http://schemas.openxmlformats.org/drawingml/2006/main" noGrp="1"/>
          </p:cNvGraphicFramePr>
          <p:nvPr/>
        </p:nvGraphicFramePr>
        <p:xfrm>
          <a:off x="0" y="2000240"/>
          <a:ext cx="4762505" cy="4856775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{99F21BE6-776D-4239-AF45-747B166C7555}</a:tableStyleId>
              </a:tblPr>
              <a:tblGrid>
                <a:gridCol w="432955"/>
                <a:gridCol w="432955"/>
                <a:gridCol w="432955"/>
                <a:gridCol w="432955"/>
                <a:gridCol w="432955"/>
                <a:gridCol w="432955"/>
                <a:gridCol w="432955"/>
                <a:gridCol w="398307"/>
                <a:gridCol w="357190"/>
                <a:gridCol w="500066"/>
                <a:gridCol w="476257"/>
              </a:tblGrid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2000" b="1"/>
                        <a:t>За</a:t>
                      </a: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2000" b="1"/>
                        <a:t>да</a:t>
                      </a: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2000" b="1"/>
                        <a:t>Л.</a:t>
                      </a: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2000" b="1"/>
                        <a:t>К.</a:t>
                      </a: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xmlns:a="http://schemas.openxmlformats.org/drawingml/2006/main" noGrp="1"/>
          </p:cNvGraphicFramePr>
          <p:nvPr/>
        </p:nvGraphicFramePr>
        <p:xfrm>
          <a:off x="4786314" y="2000240"/>
          <a:ext cx="4357683" cy="3532199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{99F21BE6-776D-4239-AF45-747B166C7555}</a:tableStyleId>
              </a:tblPr>
              <a:tblGrid>
                <a:gridCol w="484186"/>
                <a:gridCol w="484186"/>
                <a:gridCol w="484186"/>
                <a:gridCol w="484186"/>
                <a:gridCol w="484186"/>
                <a:gridCol w="484186"/>
                <a:gridCol w="484186"/>
                <a:gridCol w="484186"/>
                <a:gridCol w="484186"/>
              </a:tblGrid>
              <a:tr h="441524">
                <a:tc>
                  <a:txBody>
                    <a:bodyPr/>
                    <a:p>
                      <a:pPr>
                        <a:defRPr/>
                      </a:pPr>
                      <a:r>
                        <a:rPr lang="ru-RU" sz="2000" b="1"/>
                        <a:t>ча</a:t>
                      </a: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r>
                        <a:rPr lang="en-US" sz="2000" b="1"/>
                        <a:t>N3</a:t>
                      </a: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 sz="2000" b="1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xmlns:a="http://schemas.openxmlformats.org/drawingml/2006/main" noGrp="1"/>
          </p:cNvGraphicFramePr>
          <p:nvPr/>
        </p:nvGraphicFramePr>
        <p:xfrm>
          <a:off x="4786314" y="5533425"/>
          <a:ext cx="4357683" cy="1324575"/>
        </p:xfrm>
        <a:graphic>
          <a:graphicData uri="http://schemas.openxmlformats.org/drawingml/2006/table">
            <a:tbl>
              <a:tblPr firstRow="1" firstCol="0" lastRow="0" lastCol="0" bandRow="1" bandCol="0">
                <a:tableStyleId>{99F21BE6-776D-4239-AF45-747B166C7555}</a:tableStyleId>
              </a:tblPr>
              <a:tblGrid>
                <a:gridCol w="484186"/>
                <a:gridCol w="484186"/>
                <a:gridCol w="484186"/>
                <a:gridCol w="484186"/>
                <a:gridCol w="484186"/>
                <a:gridCol w="484186"/>
                <a:gridCol w="484186"/>
                <a:gridCol w="484186"/>
                <a:gridCol w="484186"/>
              </a:tblGrid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  <a:tr h="441524"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defRPr/>
                      </a:pPr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 l="21289" t="44803" r="19531" b="40073"/>
          <a:stretch/>
        </p:blipFill>
        <p:spPr bwMode="auto">
          <a:xfrm>
            <a:off x="0" y="285728"/>
            <a:ext cx="8945375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>
            <a:cxnSpLocks/>
          </p:cNvCxnSpPr>
          <p:nvPr/>
        </p:nvCxnSpPr>
        <p:spPr bwMode="auto">
          <a:xfrm>
            <a:off x="857224" y="3786190"/>
            <a:ext cx="2643206" cy="0"/>
          </a:xfrm>
          <a:prstGeom prst="line">
            <a:avLst/>
          </a:prstGeom>
          <a:ln w="76200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cxnSpLocks/>
          </p:cNvCxnSpPr>
          <p:nvPr/>
        </p:nvCxnSpPr>
        <p:spPr bwMode="auto">
          <a:xfrm>
            <a:off x="928662" y="4643446"/>
            <a:ext cx="3786214" cy="0"/>
          </a:xfrm>
          <a:prstGeom prst="line">
            <a:avLst/>
          </a:prstGeom>
          <a:ln w="76200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Левая круглая скобка 14"/>
          <p:cNvSpPr/>
          <p:nvPr/>
        </p:nvSpPr>
        <p:spPr bwMode="auto">
          <a:xfrm rot="5400000">
            <a:off x="1928794" y="2285992"/>
            <a:ext cx="500066" cy="2643206"/>
          </a:xfrm>
          <a:prstGeom prst="leftBracket">
            <a:avLst>
              <a:gd name="adj" fmla="val 8333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7" name="Прямая соединительная линия 16"/>
          <p:cNvCxnSpPr>
            <a:cxnSpLocks/>
          </p:cNvCxnSpPr>
          <p:nvPr/>
        </p:nvCxnSpPr>
        <p:spPr bwMode="auto">
          <a:xfrm rot="5400000">
            <a:off x="535753" y="4250537"/>
            <a:ext cx="642942" cy="0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cxnSpLocks/>
          </p:cNvCxnSpPr>
          <p:nvPr/>
        </p:nvCxnSpPr>
        <p:spPr bwMode="auto">
          <a:xfrm rot="5400000">
            <a:off x="3178959" y="4250537"/>
            <a:ext cx="642942" cy="0"/>
          </a:xfrm>
          <a:prstGeom prst="line">
            <a:avLst/>
          </a:prstGeom>
          <a:ln w="571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Левая круглая скобка 18"/>
          <p:cNvSpPr/>
          <p:nvPr/>
        </p:nvSpPr>
        <p:spPr bwMode="auto">
          <a:xfrm rot="16199999">
            <a:off x="2571736" y="2928934"/>
            <a:ext cx="500066" cy="3786214"/>
          </a:xfrm>
          <a:prstGeom prst="leftBracket">
            <a:avLst>
              <a:gd name="adj" fmla="val 8333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Левая круглая скобка 19"/>
          <p:cNvSpPr/>
          <p:nvPr/>
        </p:nvSpPr>
        <p:spPr bwMode="auto">
          <a:xfrm rot="5400000">
            <a:off x="3857620" y="3857628"/>
            <a:ext cx="500066" cy="1214446"/>
          </a:xfrm>
          <a:prstGeom prst="leftBracket">
            <a:avLst>
              <a:gd name="adj" fmla="val 8333"/>
            </a:avLst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олилиния 20"/>
          <p:cNvSpPr/>
          <p:nvPr/>
        </p:nvSpPr>
        <p:spPr bwMode="auto">
          <a:xfrm>
            <a:off x="428596" y="6143644"/>
            <a:ext cx="357190" cy="714356"/>
          </a:xfrm>
          <a:custGeom>
            <a:avLst/>
            <a:gdLst>
              <a:gd name="connsiteX0" fmla="*/ 364731 w 367358"/>
              <a:gd name="connsiteY0" fmla="*/ 141889 h 603298"/>
              <a:gd name="connsiteX1" fmla="*/ 348966 w 367358"/>
              <a:gd name="connsiteY1" fmla="*/ 94593 h 603298"/>
              <a:gd name="connsiteX2" fmla="*/ 285904 w 367358"/>
              <a:gd name="connsiteY2" fmla="*/ 0 h 603298"/>
              <a:gd name="connsiteX3" fmla="*/ 159780 w 367358"/>
              <a:gd name="connsiteY3" fmla="*/ 15765 h 603298"/>
              <a:gd name="connsiteX4" fmla="*/ 96718 w 367358"/>
              <a:gd name="connsiteY4" fmla="*/ 157655 h 603298"/>
              <a:gd name="connsiteX5" fmla="*/ 65187 w 367358"/>
              <a:gd name="connsiteY5" fmla="*/ 204951 h 603298"/>
              <a:gd name="connsiteX6" fmla="*/ 33656 w 367358"/>
              <a:gd name="connsiteY6" fmla="*/ 299544 h 603298"/>
              <a:gd name="connsiteX7" fmla="*/ 2124 w 367358"/>
              <a:gd name="connsiteY7" fmla="*/ 346841 h 603298"/>
              <a:gd name="connsiteX8" fmla="*/ 17890 w 367358"/>
              <a:gd name="connsiteY8" fmla="*/ 567558 h 603298"/>
              <a:gd name="connsiteX9" fmla="*/ 65187 w 367358"/>
              <a:gd name="connsiteY9" fmla="*/ 599089 h 603298"/>
              <a:gd name="connsiteX10" fmla="*/ 254373 w 367358"/>
              <a:gd name="connsiteY10" fmla="*/ 583324 h 603298"/>
              <a:gd name="connsiteX11" fmla="*/ 270138 w 367358"/>
              <a:gd name="connsiteY11" fmla="*/ 536027 h 603298"/>
              <a:gd name="connsiteX12" fmla="*/ 301669 w 367358"/>
              <a:gd name="connsiteY12" fmla="*/ 488731 h 603298"/>
              <a:gd name="connsiteX13" fmla="*/ 317435 w 367358"/>
              <a:gd name="connsiteY13" fmla="*/ 315310 h 603298"/>
              <a:gd name="connsiteX14" fmla="*/ 348966 w 367358"/>
              <a:gd name="connsiteY14" fmla="*/ 220717 h 603298"/>
              <a:gd name="connsiteX15" fmla="*/ 364731 w 367358"/>
              <a:gd name="connsiteY15" fmla="*/ 173420 h 603298"/>
              <a:gd name="connsiteX16" fmla="*/ 364731 w 367358"/>
              <a:gd name="connsiteY16" fmla="*/ 141889 h 603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7358" h="603298" fill="norm" stroke="1" extrusionOk="0">
                <a:moveTo>
                  <a:pt x="364731" y="141889"/>
                </a:moveTo>
                <a:cubicBezTo>
                  <a:pt x="362104" y="128751"/>
                  <a:pt x="357036" y="109120"/>
                  <a:pt x="348966" y="94593"/>
                </a:cubicBezTo>
                <a:cubicBezTo>
                  <a:pt x="330562" y="61466"/>
                  <a:pt x="285904" y="0"/>
                  <a:pt x="285904" y="0"/>
                </a:cubicBezTo>
                <a:cubicBezTo>
                  <a:pt x="243863" y="5255"/>
                  <a:pt x="199118" y="30"/>
                  <a:pt x="159780" y="15765"/>
                </a:cubicBezTo>
                <a:cubicBezTo>
                  <a:pt x="130611" y="27433"/>
                  <a:pt x="97759" y="156093"/>
                  <a:pt x="96718" y="157655"/>
                </a:cubicBezTo>
                <a:cubicBezTo>
                  <a:pt x="86208" y="173420"/>
                  <a:pt x="72882" y="187636"/>
                  <a:pt x="65187" y="204951"/>
                </a:cubicBezTo>
                <a:cubicBezTo>
                  <a:pt x="51688" y="235323"/>
                  <a:pt x="52093" y="271890"/>
                  <a:pt x="33656" y="299544"/>
                </a:cubicBezTo>
                <a:lnTo>
                  <a:pt x="2124" y="346841"/>
                </a:lnTo>
                <a:cubicBezTo>
                  <a:pt x="7379" y="420413"/>
                  <a:pt x="0" y="496001"/>
                  <a:pt x="17890" y="567558"/>
                </a:cubicBezTo>
                <a:cubicBezTo>
                  <a:pt x="22486" y="585940"/>
                  <a:pt x="46281" y="597829"/>
                  <a:pt x="65187" y="599089"/>
                </a:cubicBezTo>
                <a:cubicBezTo>
                  <a:pt x="128327" y="603298"/>
                  <a:pt x="191311" y="588579"/>
                  <a:pt x="254373" y="583324"/>
                </a:cubicBezTo>
                <a:cubicBezTo>
                  <a:pt x="259628" y="567558"/>
                  <a:pt x="262706" y="550891"/>
                  <a:pt x="270138" y="536027"/>
                </a:cubicBezTo>
                <a:cubicBezTo>
                  <a:pt x="278612" y="519080"/>
                  <a:pt x="297699" y="507258"/>
                  <a:pt x="301669" y="488731"/>
                </a:cubicBezTo>
                <a:cubicBezTo>
                  <a:pt x="313831" y="431974"/>
                  <a:pt x="307347" y="372472"/>
                  <a:pt x="317435" y="315310"/>
                </a:cubicBezTo>
                <a:cubicBezTo>
                  <a:pt x="323211" y="282579"/>
                  <a:pt x="338456" y="252248"/>
                  <a:pt x="348966" y="220717"/>
                </a:cubicBezTo>
                <a:lnTo>
                  <a:pt x="364731" y="173420"/>
                </a:lnTo>
                <a:cubicBezTo>
                  <a:pt x="347163" y="103148"/>
                  <a:pt x="367358" y="155027"/>
                  <a:pt x="364731" y="141889"/>
                </a:cubicBez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Полилиния 21"/>
          <p:cNvSpPr/>
          <p:nvPr/>
        </p:nvSpPr>
        <p:spPr bwMode="auto">
          <a:xfrm>
            <a:off x="655587" y="5987618"/>
            <a:ext cx="1365552" cy="963403"/>
          </a:xfrm>
          <a:custGeom>
            <a:avLst/>
            <a:gdLst>
              <a:gd name="connsiteX0" fmla="*/ 22330 w 1365552"/>
              <a:gd name="connsiteY0" fmla="*/ 854616 h 963403"/>
              <a:gd name="connsiteX1" fmla="*/ 101158 w 1365552"/>
              <a:gd name="connsiteY1" fmla="*/ 760023 h 963403"/>
              <a:gd name="connsiteX2" fmla="*/ 179985 w 1365552"/>
              <a:gd name="connsiteY2" fmla="*/ 681196 h 963403"/>
              <a:gd name="connsiteX3" fmla="*/ 211516 w 1365552"/>
              <a:gd name="connsiteY3" fmla="*/ 633899 h 963403"/>
              <a:gd name="connsiteX4" fmla="*/ 227282 w 1365552"/>
              <a:gd name="connsiteY4" fmla="*/ 586603 h 963403"/>
              <a:gd name="connsiteX5" fmla="*/ 274579 w 1365552"/>
              <a:gd name="connsiteY5" fmla="*/ 555072 h 963403"/>
              <a:gd name="connsiteX6" fmla="*/ 258813 w 1365552"/>
              <a:gd name="connsiteY6" fmla="*/ 633899 h 963403"/>
              <a:gd name="connsiteX7" fmla="*/ 243047 w 1365552"/>
              <a:gd name="connsiteY7" fmla="*/ 681196 h 963403"/>
              <a:gd name="connsiteX8" fmla="*/ 227282 w 1365552"/>
              <a:gd name="connsiteY8" fmla="*/ 791554 h 963403"/>
              <a:gd name="connsiteX9" fmla="*/ 211516 w 1365552"/>
              <a:gd name="connsiteY9" fmla="*/ 854616 h 963403"/>
              <a:gd name="connsiteX10" fmla="*/ 274579 w 1365552"/>
              <a:gd name="connsiteY10" fmla="*/ 728492 h 963403"/>
              <a:gd name="connsiteX11" fmla="*/ 290344 w 1365552"/>
              <a:gd name="connsiteY11" fmla="*/ 649665 h 963403"/>
              <a:gd name="connsiteX12" fmla="*/ 337641 w 1365552"/>
              <a:gd name="connsiteY12" fmla="*/ 633899 h 963403"/>
              <a:gd name="connsiteX13" fmla="*/ 369172 w 1365552"/>
              <a:gd name="connsiteY13" fmla="*/ 586603 h 963403"/>
              <a:gd name="connsiteX14" fmla="*/ 416468 w 1365552"/>
              <a:gd name="connsiteY14" fmla="*/ 555072 h 963403"/>
              <a:gd name="connsiteX15" fmla="*/ 400703 w 1365552"/>
              <a:gd name="connsiteY15" fmla="*/ 838851 h 963403"/>
              <a:gd name="connsiteX16" fmla="*/ 384937 w 1365552"/>
              <a:gd name="connsiteY16" fmla="*/ 791554 h 963403"/>
              <a:gd name="connsiteX17" fmla="*/ 432234 w 1365552"/>
              <a:gd name="connsiteY17" fmla="*/ 665430 h 963403"/>
              <a:gd name="connsiteX18" fmla="*/ 526827 w 1365552"/>
              <a:gd name="connsiteY18" fmla="*/ 633899 h 963403"/>
              <a:gd name="connsiteX19" fmla="*/ 574123 w 1365552"/>
              <a:gd name="connsiteY19" fmla="*/ 602368 h 963403"/>
              <a:gd name="connsiteX20" fmla="*/ 558358 w 1365552"/>
              <a:gd name="connsiteY20" fmla="*/ 791554 h 963403"/>
              <a:gd name="connsiteX21" fmla="*/ 574123 w 1365552"/>
              <a:gd name="connsiteY21" fmla="*/ 838851 h 963403"/>
              <a:gd name="connsiteX22" fmla="*/ 621420 w 1365552"/>
              <a:gd name="connsiteY22" fmla="*/ 744258 h 963403"/>
              <a:gd name="connsiteX23" fmla="*/ 763310 w 1365552"/>
              <a:gd name="connsiteY23" fmla="*/ 618134 h 963403"/>
              <a:gd name="connsiteX24" fmla="*/ 826372 w 1365552"/>
              <a:gd name="connsiteY24" fmla="*/ 523541 h 963403"/>
              <a:gd name="connsiteX25" fmla="*/ 889434 w 1365552"/>
              <a:gd name="connsiteY25" fmla="*/ 428948 h 963403"/>
              <a:gd name="connsiteX26" fmla="*/ 952496 w 1365552"/>
              <a:gd name="connsiteY26" fmla="*/ 350120 h 963403"/>
              <a:gd name="connsiteX27" fmla="*/ 999792 w 1365552"/>
              <a:gd name="connsiteY27" fmla="*/ 239761 h 963403"/>
              <a:gd name="connsiteX28" fmla="*/ 857903 w 1365552"/>
              <a:gd name="connsiteY28" fmla="*/ 145168 h 963403"/>
              <a:gd name="connsiteX29" fmla="*/ 842137 w 1365552"/>
              <a:gd name="connsiteY29" fmla="*/ 271292 h 963403"/>
              <a:gd name="connsiteX30" fmla="*/ 810606 w 1365552"/>
              <a:gd name="connsiteY30" fmla="*/ 365885 h 963403"/>
              <a:gd name="connsiteX31" fmla="*/ 794841 w 1365552"/>
              <a:gd name="connsiteY31" fmla="*/ 413182 h 963403"/>
              <a:gd name="connsiteX32" fmla="*/ 763310 w 1365552"/>
              <a:gd name="connsiteY32" fmla="*/ 523541 h 963403"/>
              <a:gd name="connsiteX33" fmla="*/ 731779 w 1365552"/>
              <a:gd name="connsiteY33" fmla="*/ 618134 h 963403"/>
              <a:gd name="connsiteX34" fmla="*/ 716013 w 1365552"/>
              <a:gd name="connsiteY34" fmla="*/ 665430 h 963403"/>
              <a:gd name="connsiteX35" fmla="*/ 700247 w 1365552"/>
              <a:gd name="connsiteY35" fmla="*/ 744258 h 963403"/>
              <a:gd name="connsiteX36" fmla="*/ 716013 w 1365552"/>
              <a:gd name="connsiteY36" fmla="*/ 823085 h 963403"/>
              <a:gd name="connsiteX37" fmla="*/ 763310 w 1365552"/>
              <a:gd name="connsiteY37" fmla="*/ 838851 h 963403"/>
              <a:gd name="connsiteX38" fmla="*/ 779075 w 1365552"/>
              <a:gd name="connsiteY38" fmla="*/ 886148 h 963403"/>
              <a:gd name="connsiteX39" fmla="*/ 873668 w 1365552"/>
              <a:gd name="connsiteY39" fmla="*/ 933444 h 963403"/>
              <a:gd name="connsiteX40" fmla="*/ 936730 w 1365552"/>
              <a:gd name="connsiteY40" fmla="*/ 854616 h 963403"/>
              <a:gd name="connsiteX41" fmla="*/ 984027 w 1365552"/>
              <a:gd name="connsiteY41" fmla="*/ 823085 h 963403"/>
              <a:gd name="connsiteX42" fmla="*/ 968261 w 1365552"/>
              <a:gd name="connsiteY42" fmla="*/ 618134 h 963403"/>
              <a:gd name="connsiteX43" fmla="*/ 905199 w 1365552"/>
              <a:gd name="connsiteY43" fmla="*/ 633899 h 963403"/>
              <a:gd name="connsiteX44" fmla="*/ 999792 w 1365552"/>
              <a:gd name="connsiteY44" fmla="*/ 696961 h 963403"/>
              <a:gd name="connsiteX45" fmla="*/ 1220510 w 1365552"/>
              <a:gd name="connsiteY45" fmla="*/ 681196 h 963403"/>
              <a:gd name="connsiteX46" fmla="*/ 1236275 w 1365552"/>
              <a:gd name="connsiteY46" fmla="*/ 602368 h 963403"/>
              <a:gd name="connsiteX47" fmla="*/ 1252041 w 1365552"/>
              <a:gd name="connsiteY47" fmla="*/ 539306 h 963403"/>
              <a:gd name="connsiteX48" fmla="*/ 1141682 w 1365552"/>
              <a:gd name="connsiteY48" fmla="*/ 555072 h 963403"/>
              <a:gd name="connsiteX49" fmla="*/ 1125916 w 1365552"/>
              <a:gd name="connsiteY49" fmla="*/ 712727 h 963403"/>
              <a:gd name="connsiteX50" fmla="*/ 1094385 w 1365552"/>
              <a:gd name="connsiteY50" fmla="*/ 760023 h 963403"/>
              <a:gd name="connsiteX51" fmla="*/ 1141682 w 1365552"/>
              <a:gd name="connsiteY51" fmla="*/ 854616 h 963403"/>
              <a:gd name="connsiteX52" fmla="*/ 1188979 w 1365552"/>
              <a:gd name="connsiteY52" fmla="*/ 870382 h 963403"/>
              <a:gd name="connsiteX53" fmla="*/ 1236275 w 1365552"/>
              <a:gd name="connsiteY53" fmla="*/ 823085 h 963403"/>
              <a:gd name="connsiteX54" fmla="*/ 1267806 w 1365552"/>
              <a:gd name="connsiteY54" fmla="*/ 775789 h 963403"/>
              <a:gd name="connsiteX55" fmla="*/ 1362399 w 1365552"/>
              <a:gd name="connsiteY55" fmla="*/ 696961 h 963403"/>
              <a:gd name="connsiteX56" fmla="*/ 1362399 w 1365552"/>
              <a:gd name="connsiteY56" fmla="*/ 681196 h 963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365552" h="963403" fill="norm" stroke="1" extrusionOk="0">
                <a:moveTo>
                  <a:pt x="22330" y="854616"/>
                </a:moveTo>
                <a:cubicBezTo>
                  <a:pt x="100615" y="737190"/>
                  <a:pt x="0" y="881412"/>
                  <a:pt x="101158" y="760023"/>
                </a:cubicBezTo>
                <a:cubicBezTo>
                  <a:pt x="166848" y="681196"/>
                  <a:pt x="93275" y="739003"/>
                  <a:pt x="179985" y="681196"/>
                </a:cubicBezTo>
                <a:cubicBezTo>
                  <a:pt x="190495" y="665430"/>
                  <a:pt x="203042" y="650846"/>
                  <a:pt x="211516" y="633899"/>
                </a:cubicBezTo>
                <a:cubicBezTo>
                  <a:pt x="218948" y="619035"/>
                  <a:pt x="216901" y="599580"/>
                  <a:pt x="227282" y="586603"/>
                </a:cubicBezTo>
                <a:cubicBezTo>
                  <a:pt x="239119" y="571807"/>
                  <a:pt x="258813" y="565582"/>
                  <a:pt x="274579" y="555072"/>
                </a:cubicBezTo>
                <a:cubicBezTo>
                  <a:pt x="269324" y="581348"/>
                  <a:pt x="265312" y="607903"/>
                  <a:pt x="258813" y="633899"/>
                </a:cubicBezTo>
                <a:cubicBezTo>
                  <a:pt x="254782" y="650021"/>
                  <a:pt x="246306" y="664900"/>
                  <a:pt x="243047" y="681196"/>
                </a:cubicBezTo>
                <a:cubicBezTo>
                  <a:pt x="235759" y="717634"/>
                  <a:pt x="233929" y="754994"/>
                  <a:pt x="227282" y="791554"/>
                </a:cubicBezTo>
                <a:cubicBezTo>
                  <a:pt x="223406" y="812872"/>
                  <a:pt x="211516" y="876284"/>
                  <a:pt x="211516" y="854616"/>
                </a:cubicBezTo>
                <a:cubicBezTo>
                  <a:pt x="211516" y="774065"/>
                  <a:pt x="225091" y="777980"/>
                  <a:pt x="274579" y="728492"/>
                </a:cubicBezTo>
                <a:cubicBezTo>
                  <a:pt x="279834" y="702216"/>
                  <a:pt x="275480" y="671961"/>
                  <a:pt x="290344" y="649665"/>
                </a:cubicBezTo>
                <a:cubicBezTo>
                  <a:pt x="299562" y="635838"/>
                  <a:pt x="324664" y="644280"/>
                  <a:pt x="337641" y="633899"/>
                </a:cubicBezTo>
                <a:cubicBezTo>
                  <a:pt x="352437" y="622063"/>
                  <a:pt x="355774" y="600001"/>
                  <a:pt x="369172" y="586603"/>
                </a:cubicBezTo>
                <a:cubicBezTo>
                  <a:pt x="382570" y="573205"/>
                  <a:pt x="400703" y="565582"/>
                  <a:pt x="416468" y="555072"/>
                </a:cubicBezTo>
                <a:cubicBezTo>
                  <a:pt x="411213" y="649665"/>
                  <a:pt x="413224" y="744943"/>
                  <a:pt x="400703" y="838851"/>
                </a:cubicBezTo>
                <a:cubicBezTo>
                  <a:pt x="398507" y="855324"/>
                  <a:pt x="384937" y="808173"/>
                  <a:pt x="384937" y="791554"/>
                </a:cubicBezTo>
                <a:cubicBezTo>
                  <a:pt x="384937" y="763734"/>
                  <a:pt x="399615" y="685817"/>
                  <a:pt x="432234" y="665430"/>
                </a:cubicBezTo>
                <a:cubicBezTo>
                  <a:pt x="460419" y="647815"/>
                  <a:pt x="499173" y="652335"/>
                  <a:pt x="526827" y="633899"/>
                </a:cubicBezTo>
                <a:lnTo>
                  <a:pt x="574123" y="602368"/>
                </a:lnTo>
                <a:cubicBezTo>
                  <a:pt x="568868" y="665430"/>
                  <a:pt x="558358" y="728273"/>
                  <a:pt x="558358" y="791554"/>
                </a:cubicBezTo>
                <a:cubicBezTo>
                  <a:pt x="558358" y="808172"/>
                  <a:pt x="557505" y="838851"/>
                  <a:pt x="574123" y="838851"/>
                </a:cubicBezTo>
                <a:cubicBezTo>
                  <a:pt x="600406" y="838851"/>
                  <a:pt x="612349" y="755921"/>
                  <a:pt x="621420" y="744258"/>
                </a:cubicBezTo>
                <a:cubicBezTo>
                  <a:pt x="679571" y="669493"/>
                  <a:pt x="700089" y="660281"/>
                  <a:pt x="763310" y="618134"/>
                </a:cubicBezTo>
                <a:cubicBezTo>
                  <a:pt x="793460" y="527679"/>
                  <a:pt x="757483" y="612112"/>
                  <a:pt x="826372" y="523541"/>
                </a:cubicBezTo>
                <a:cubicBezTo>
                  <a:pt x="849638" y="493628"/>
                  <a:pt x="889434" y="428948"/>
                  <a:pt x="889434" y="428948"/>
                </a:cubicBezTo>
                <a:cubicBezTo>
                  <a:pt x="927074" y="316024"/>
                  <a:pt x="873262" y="445200"/>
                  <a:pt x="952496" y="350120"/>
                </a:cubicBezTo>
                <a:cubicBezTo>
                  <a:pt x="974143" y="324143"/>
                  <a:pt x="988840" y="272620"/>
                  <a:pt x="999792" y="239761"/>
                </a:cubicBezTo>
                <a:cubicBezTo>
                  <a:pt x="993671" y="196912"/>
                  <a:pt x="1003072" y="0"/>
                  <a:pt x="857903" y="145168"/>
                </a:cubicBezTo>
                <a:cubicBezTo>
                  <a:pt x="827944" y="175127"/>
                  <a:pt x="851015" y="229864"/>
                  <a:pt x="842137" y="271292"/>
                </a:cubicBezTo>
                <a:cubicBezTo>
                  <a:pt x="835173" y="303791"/>
                  <a:pt x="821116" y="334354"/>
                  <a:pt x="810606" y="365885"/>
                </a:cubicBezTo>
                <a:lnTo>
                  <a:pt x="794841" y="413182"/>
                </a:lnTo>
                <a:cubicBezTo>
                  <a:pt x="741847" y="572165"/>
                  <a:pt x="822710" y="325540"/>
                  <a:pt x="763310" y="523541"/>
                </a:cubicBezTo>
                <a:cubicBezTo>
                  <a:pt x="753760" y="555376"/>
                  <a:pt x="742289" y="586603"/>
                  <a:pt x="731779" y="618134"/>
                </a:cubicBezTo>
                <a:cubicBezTo>
                  <a:pt x="726524" y="633899"/>
                  <a:pt x="719272" y="649135"/>
                  <a:pt x="716013" y="665430"/>
                </a:cubicBezTo>
                <a:lnTo>
                  <a:pt x="700247" y="744258"/>
                </a:lnTo>
                <a:cubicBezTo>
                  <a:pt x="705502" y="770534"/>
                  <a:pt x="701149" y="800789"/>
                  <a:pt x="716013" y="823085"/>
                </a:cubicBezTo>
                <a:cubicBezTo>
                  <a:pt x="725231" y="836912"/>
                  <a:pt x="751559" y="827100"/>
                  <a:pt x="763310" y="838851"/>
                </a:cubicBezTo>
                <a:cubicBezTo>
                  <a:pt x="775061" y="850602"/>
                  <a:pt x="768694" y="873171"/>
                  <a:pt x="779075" y="886148"/>
                </a:cubicBezTo>
                <a:cubicBezTo>
                  <a:pt x="801302" y="913931"/>
                  <a:pt x="842511" y="923059"/>
                  <a:pt x="873668" y="933444"/>
                </a:cubicBezTo>
                <a:cubicBezTo>
                  <a:pt x="1009215" y="843080"/>
                  <a:pt x="849701" y="963403"/>
                  <a:pt x="936730" y="854616"/>
                </a:cubicBezTo>
                <a:cubicBezTo>
                  <a:pt x="948567" y="839820"/>
                  <a:pt x="968261" y="833595"/>
                  <a:pt x="984027" y="823085"/>
                </a:cubicBezTo>
                <a:cubicBezTo>
                  <a:pt x="978772" y="754768"/>
                  <a:pt x="994615" y="681382"/>
                  <a:pt x="968261" y="618134"/>
                </a:cubicBezTo>
                <a:cubicBezTo>
                  <a:pt x="959927" y="598133"/>
                  <a:pt x="910454" y="612878"/>
                  <a:pt x="905199" y="633899"/>
                </a:cubicBezTo>
                <a:cubicBezTo>
                  <a:pt x="896115" y="670237"/>
                  <a:pt x="982125" y="691072"/>
                  <a:pt x="999792" y="696961"/>
                </a:cubicBezTo>
                <a:lnTo>
                  <a:pt x="1220510" y="681196"/>
                </a:lnTo>
                <a:cubicBezTo>
                  <a:pt x="1245390" y="671244"/>
                  <a:pt x="1230462" y="628526"/>
                  <a:pt x="1236275" y="602368"/>
                </a:cubicBezTo>
                <a:cubicBezTo>
                  <a:pt x="1240975" y="581216"/>
                  <a:pt x="1271421" y="548996"/>
                  <a:pt x="1252041" y="539306"/>
                </a:cubicBezTo>
                <a:cubicBezTo>
                  <a:pt x="1218804" y="522688"/>
                  <a:pt x="1178468" y="549817"/>
                  <a:pt x="1141682" y="555072"/>
                </a:cubicBezTo>
                <a:cubicBezTo>
                  <a:pt x="1136427" y="607624"/>
                  <a:pt x="1137792" y="661266"/>
                  <a:pt x="1125916" y="712727"/>
                </a:cubicBezTo>
                <a:cubicBezTo>
                  <a:pt x="1121655" y="731189"/>
                  <a:pt x="1097500" y="741333"/>
                  <a:pt x="1094385" y="760023"/>
                </a:cubicBezTo>
                <a:cubicBezTo>
                  <a:pt x="1091025" y="780183"/>
                  <a:pt x="1129571" y="844927"/>
                  <a:pt x="1141682" y="854616"/>
                </a:cubicBezTo>
                <a:cubicBezTo>
                  <a:pt x="1154659" y="864997"/>
                  <a:pt x="1173213" y="865127"/>
                  <a:pt x="1188979" y="870382"/>
                </a:cubicBezTo>
                <a:cubicBezTo>
                  <a:pt x="1204744" y="854616"/>
                  <a:pt x="1222002" y="840213"/>
                  <a:pt x="1236275" y="823085"/>
                </a:cubicBezTo>
                <a:cubicBezTo>
                  <a:pt x="1248405" y="808529"/>
                  <a:pt x="1254408" y="789187"/>
                  <a:pt x="1267806" y="775789"/>
                </a:cubicBezTo>
                <a:cubicBezTo>
                  <a:pt x="1347921" y="695675"/>
                  <a:pt x="1284917" y="800271"/>
                  <a:pt x="1362399" y="696961"/>
                </a:cubicBezTo>
                <a:cubicBezTo>
                  <a:pt x="1365552" y="692757"/>
                  <a:pt x="1362399" y="686451"/>
                  <a:pt x="1362399" y="681196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олилиния 22"/>
          <p:cNvSpPr/>
          <p:nvPr/>
        </p:nvSpPr>
        <p:spPr bwMode="auto">
          <a:xfrm>
            <a:off x="2049517" y="6431881"/>
            <a:ext cx="567559" cy="548228"/>
          </a:xfrm>
          <a:custGeom>
            <a:avLst/>
            <a:gdLst>
              <a:gd name="connsiteX0" fmla="*/ 0 w 567559"/>
              <a:gd name="connsiteY0" fmla="*/ 236933 h 548228"/>
              <a:gd name="connsiteX1" fmla="*/ 15766 w 567559"/>
              <a:gd name="connsiteY1" fmla="*/ 189636 h 548228"/>
              <a:gd name="connsiteX2" fmla="*/ 63062 w 567559"/>
              <a:gd name="connsiteY2" fmla="*/ 158105 h 548228"/>
              <a:gd name="connsiteX3" fmla="*/ 94593 w 567559"/>
              <a:gd name="connsiteY3" fmla="*/ 110809 h 548228"/>
              <a:gd name="connsiteX4" fmla="*/ 78828 w 567559"/>
              <a:gd name="connsiteY4" fmla="*/ 189636 h 548228"/>
              <a:gd name="connsiteX5" fmla="*/ 47297 w 567559"/>
              <a:gd name="connsiteY5" fmla="*/ 284229 h 548228"/>
              <a:gd name="connsiteX6" fmla="*/ 47297 w 567559"/>
              <a:gd name="connsiteY6" fmla="*/ 331526 h 548228"/>
              <a:gd name="connsiteX7" fmla="*/ 63062 w 567559"/>
              <a:gd name="connsiteY7" fmla="*/ 221167 h 548228"/>
              <a:gd name="connsiteX8" fmla="*/ 110359 w 567559"/>
              <a:gd name="connsiteY8" fmla="*/ 173871 h 548228"/>
              <a:gd name="connsiteX9" fmla="*/ 236483 w 567559"/>
              <a:gd name="connsiteY9" fmla="*/ 142340 h 548228"/>
              <a:gd name="connsiteX10" fmla="*/ 220717 w 567559"/>
              <a:gd name="connsiteY10" fmla="*/ 284229 h 548228"/>
              <a:gd name="connsiteX11" fmla="*/ 204952 w 567559"/>
              <a:gd name="connsiteY11" fmla="*/ 331526 h 548228"/>
              <a:gd name="connsiteX12" fmla="*/ 220717 w 567559"/>
              <a:gd name="connsiteY12" fmla="*/ 236933 h 548228"/>
              <a:gd name="connsiteX13" fmla="*/ 331076 w 567559"/>
              <a:gd name="connsiteY13" fmla="*/ 110809 h 548228"/>
              <a:gd name="connsiteX14" fmla="*/ 378373 w 567559"/>
              <a:gd name="connsiteY14" fmla="*/ 95043 h 548228"/>
              <a:gd name="connsiteX15" fmla="*/ 441435 w 567559"/>
              <a:gd name="connsiteY15" fmla="*/ 110809 h 548228"/>
              <a:gd name="connsiteX16" fmla="*/ 409904 w 567559"/>
              <a:gd name="connsiteY16" fmla="*/ 252698 h 548228"/>
              <a:gd name="connsiteX17" fmla="*/ 394138 w 567559"/>
              <a:gd name="connsiteY17" fmla="*/ 363057 h 548228"/>
              <a:gd name="connsiteX18" fmla="*/ 441435 w 567559"/>
              <a:gd name="connsiteY18" fmla="*/ 378822 h 548228"/>
              <a:gd name="connsiteX19" fmla="*/ 536028 w 567559"/>
              <a:gd name="connsiteY19" fmla="*/ 347291 h 548228"/>
              <a:gd name="connsiteX20" fmla="*/ 567559 w 567559"/>
              <a:gd name="connsiteY20" fmla="*/ 252698 h 54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67559" h="548228" fill="norm" stroke="1" extrusionOk="0">
                <a:moveTo>
                  <a:pt x="0" y="236933"/>
                </a:moveTo>
                <a:cubicBezTo>
                  <a:pt x="5255" y="221167"/>
                  <a:pt x="5385" y="202613"/>
                  <a:pt x="15766" y="189636"/>
                </a:cubicBezTo>
                <a:cubicBezTo>
                  <a:pt x="27602" y="174840"/>
                  <a:pt x="49664" y="171503"/>
                  <a:pt x="63062" y="158105"/>
                </a:cubicBezTo>
                <a:cubicBezTo>
                  <a:pt x="76460" y="144707"/>
                  <a:pt x="84083" y="126574"/>
                  <a:pt x="94593" y="110809"/>
                </a:cubicBezTo>
                <a:cubicBezTo>
                  <a:pt x="89338" y="137085"/>
                  <a:pt x="85878" y="163784"/>
                  <a:pt x="78828" y="189636"/>
                </a:cubicBezTo>
                <a:cubicBezTo>
                  <a:pt x="70083" y="221701"/>
                  <a:pt x="47297" y="284229"/>
                  <a:pt x="47297" y="284229"/>
                </a:cubicBezTo>
                <a:cubicBezTo>
                  <a:pt x="47247" y="284631"/>
                  <a:pt x="11180" y="548228"/>
                  <a:pt x="47297" y="331526"/>
                </a:cubicBezTo>
                <a:cubicBezTo>
                  <a:pt x="53406" y="294872"/>
                  <a:pt x="49261" y="255669"/>
                  <a:pt x="63062" y="221167"/>
                </a:cubicBezTo>
                <a:cubicBezTo>
                  <a:pt x="71342" y="200466"/>
                  <a:pt x="94593" y="189636"/>
                  <a:pt x="110359" y="173871"/>
                </a:cubicBezTo>
                <a:cubicBezTo>
                  <a:pt x="119357" y="146876"/>
                  <a:pt x="151079" y="0"/>
                  <a:pt x="236483" y="142340"/>
                </a:cubicBezTo>
                <a:cubicBezTo>
                  <a:pt x="260967" y="183146"/>
                  <a:pt x="228540" y="237289"/>
                  <a:pt x="220717" y="284229"/>
                </a:cubicBezTo>
                <a:cubicBezTo>
                  <a:pt x="217985" y="300621"/>
                  <a:pt x="204952" y="348144"/>
                  <a:pt x="204952" y="331526"/>
                </a:cubicBezTo>
                <a:cubicBezTo>
                  <a:pt x="204952" y="299560"/>
                  <a:pt x="208422" y="266440"/>
                  <a:pt x="220717" y="236933"/>
                </a:cubicBezTo>
                <a:cubicBezTo>
                  <a:pt x="245609" y="177192"/>
                  <a:pt x="276589" y="138053"/>
                  <a:pt x="331076" y="110809"/>
                </a:cubicBezTo>
                <a:cubicBezTo>
                  <a:pt x="345940" y="103377"/>
                  <a:pt x="362607" y="100298"/>
                  <a:pt x="378373" y="95043"/>
                </a:cubicBezTo>
                <a:cubicBezTo>
                  <a:pt x="399394" y="100298"/>
                  <a:pt x="432900" y="90893"/>
                  <a:pt x="441435" y="110809"/>
                </a:cubicBezTo>
                <a:cubicBezTo>
                  <a:pt x="451839" y="135086"/>
                  <a:pt x="420752" y="220153"/>
                  <a:pt x="409904" y="252698"/>
                </a:cubicBezTo>
                <a:cubicBezTo>
                  <a:pt x="404649" y="289484"/>
                  <a:pt x="385125" y="327007"/>
                  <a:pt x="394138" y="363057"/>
                </a:cubicBezTo>
                <a:cubicBezTo>
                  <a:pt x="398169" y="379179"/>
                  <a:pt x="424918" y="380657"/>
                  <a:pt x="441435" y="378822"/>
                </a:cubicBezTo>
                <a:cubicBezTo>
                  <a:pt x="474468" y="375152"/>
                  <a:pt x="536028" y="347291"/>
                  <a:pt x="536028" y="347291"/>
                </a:cubicBezTo>
                <a:lnTo>
                  <a:pt x="567559" y="252698"/>
                </a:ln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>
        <p:fade thruBlk="0"/>
      </p:transition>
    </mc:Choice>
    <mc:Fallback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 l="17578" t="41921" r="22323" b="43345"/>
          <a:stretch/>
        </p:blipFill>
        <p:spPr bwMode="auto">
          <a:xfrm>
            <a:off x="285720" y="2571744"/>
            <a:ext cx="885828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 bwMode="auto">
          <a:xfrm>
            <a:off x="928662" y="928670"/>
            <a:ext cx="73581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/>
              <a:t>САМОСТОЯТЕЛЬНО</a:t>
            </a:r>
            <a:endParaRPr/>
          </a:p>
          <a:p>
            <a:pPr algn="ctr">
              <a:defRPr/>
            </a:pPr>
            <a:r>
              <a:rPr lang="ru-RU" sz="2800"/>
              <a:t>№7 в тетрадь, №8 устно по желанию</a:t>
            </a:r>
            <a:endParaRPr lang="ru-RU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тандарт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Р7-Офис/7.2.2.0</Application>
  <DocSecurity>0</DocSecurity>
  <PresentationFormat>Экран (4:3)</PresentationFormat>
  <Paragraphs>0</Paragraphs>
  <Slides>6</Slides>
  <Notes>6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Theme 1</vt:lpstr>
      <vt:lpstr>Slide 1</vt:lpstr>
      <vt:lpstr>Slide 2</vt:lpstr>
      <vt:lpstr>Slide 3</vt:lpstr>
      <vt:lpstr>Slide 4</vt:lpstr>
      <vt:lpstr>Slide 5</vt:lpstr>
      <vt:lpstr>Slide 6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Саша и Лиза</dc:creator>
  <cp:keywords/>
  <dc:description/>
  <dc:identifier/>
  <dc:language/>
  <cp:lastModifiedBy/>
  <cp:revision>2</cp:revision>
  <dcterms:created xsi:type="dcterms:W3CDTF">2022-01-23T20:51:05Z</dcterms:created>
  <dcterms:modified xsi:type="dcterms:W3CDTF">2024-06-06T13:23:44Z</dcterms:modified>
  <cp:category/>
  <cp:contentStatus/>
  <cp:version/>
</cp:coreProperties>
</file>