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presProps" Target="presProps.xml" /><Relationship Id="rId17" Type="http://schemas.openxmlformats.org/officeDocument/2006/relationships/tableStyles" Target="tableStyles.xml" /><Relationship Id="rId18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" userDrawn="1">
  <p:cSld name="Title Slide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 bwMode="auto">
          <a:xfrm flipH="1" flipV="1">
            <a:off x="3790661" y="7875"/>
            <a:ext cx="1682740" cy="6849349"/>
          </a:xfrm>
          <a:prstGeom prst="rect">
            <a:avLst/>
          </a:prstGeom>
          <a:solidFill>
            <a:srgbClr val="6E9A26">
              <a:alpha val="35000"/>
            </a:srgbClr>
          </a:solidFill>
          <a:ln>
            <a:noFill/>
          </a:ln>
        </p:spPr>
      </p:sp>
      <p:sp>
        <p:nvSpPr>
          <p:cNvPr id="17" name="Прямоугольник 16"/>
          <p:cNvSpPr/>
          <p:nvPr userDrawn="1"/>
        </p:nvSpPr>
        <p:spPr bwMode="auto">
          <a:xfrm flipH="1" flipV="1">
            <a:off x="5000448" y="12899"/>
            <a:ext cx="307563" cy="684509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</p:sp>
      <p:sp>
        <p:nvSpPr>
          <p:cNvPr id="19" name="Прямоугольник 18"/>
          <p:cNvSpPr/>
          <p:nvPr userDrawn="1"/>
        </p:nvSpPr>
        <p:spPr bwMode="auto">
          <a:xfrm flipH="1" flipV="1">
            <a:off x="3647646" y="7871"/>
            <a:ext cx="789061" cy="6849349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</p:sp>
      <p:sp>
        <p:nvSpPr>
          <p:cNvPr id="20" name="Прямоугольник 19"/>
          <p:cNvSpPr/>
          <p:nvPr userDrawn="1"/>
        </p:nvSpPr>
        <p:spPr bwMode="auto">
          <a:xfrm flipH="1" flipV="1">
            <a:off x="5715294" y="-6675"/>
            <a:ext cx="289523" cy="6861650"/>
          </a:xfrm>
          <a:prstGeom prst="rect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</p:sp>
      <p:sp>
        <p:nvSpPr>
          <p:cNvPr id="22" name="Прямоугольник 21"/>
          <p:cNvSpPr/>
          <p:nvPr userDrawn="1"/>
        </p:nvSpPr>
        <p:spPr bwMode="auto">
          <a:xfrm flipH="1" flipV="1">
            <a:off x="4436709" y="7866"/>
            <a:ext cx="195319" cy="6849349"/>
          </a:xfrm>
          <a:prstGeom prst="rect">
            <a:avLst/>
          </a:prstGeom>
          <a:solidFill>
            <a:schemeClr val="bg1">
              <a:alpha val="34000"/>
            </a:schemeClr>
          </a:solidFill>
          <a:ln>
            <a:noFill/>
          </a:ln>
        </p:spPr>
      </p:sp>
      <p:sp>
        <p:nvSpPr>
          <p:cNvPr id="23" name="Прямоугольник 22"/>
          <p:cNvSpPr/>
          <p:nvPr userDrawn="1"/>
        </p:nvSpPr>
        <p:spPr bwMode="auto">
          <a:xfrm flipH="1" flipV="1">
            <a:off x="1979712" y="7871"/>
            <a:ext cx="789855" cy="6849349"/>
          </a:xfrm>
          <a:prstGeom prst="rect">
            <a:avLst/>
          </a:prstGeom>
          <a:solidFill>
            <a:srgbClr val="6E9A26">
              <a:alpha val="41000"/>
            </a:srgbClr>
          </a:solidFill>
          <a:ln>
            <a:noFill/>
          </a:ln>
        </p:spPr>
      </p:sp>
      <p:sp>
        <p:nvSpPr>
          <p:cNvPr id="25" name="Прямоугольник 24"/>
          <p:cNvSpPr/>
          <p:nvPr userDrawn="1"/>
        </p:nvSpPr>
        <p:spPr bwMode="auto">
          <a:xfrm flipH="1" flipV="1">
            <a:off x="6294344" y="7875"/>
            <a:ext cx="1085965" cy="6849349"/>
          </a:xfrm>
          <a:prstGeom prst="rect">
            <a:avLst/>
          </a:prstGeom>
          <a:solidFill>
            <a:schemeClr val="bg1">
              <a:alpha val="26000"/>
            </a:schemeClr>
          </a:solidFill>
          <a:ln>
            <a:noFill/>
          </a:ln>
        </p:spPr>
      </p:sp>
      <p:sp>
        <p:nvSpPr>
          <p:cNvPr id="27" name="Прямоугольник 26"/>
          <p:cNvSpPr/>
          <p:nvPr userDrawn="1"/>
        </p:nvSpPr>
        <p:spPr bwMode="auto">
          <a:xfrm flipH="1" flipV="1">
            <a:off x="6330051" y="7875"/>
            <a:ext cx="292903" cy="6849349"/>
          </a:xfrm>
          <a:prstGeom prst="rect">
            <a:avLst/>
          </a:prstGeom>
          <a:solidFill>
            <a:schemeClr val="bg1">
              <a:alpha val="56000"/>
            </a:schemeClr>
          </a:solidFill>
          <a:ln>
            <a:noFill/>
          </a:ln>
        </p:spPr>
      </p:sp>
      <p:sp>
        <p:nvSpPr>
          <p:cNvPr id="28" name="Прямоугольник 27"/>
          <p:cNvSpPr/>
          <p:nvPr userDrawn="1"/>
        </p:nvSpPr>
        <p:spPr bwMode="auto">
          <a:xfrm flipH="1" flipV="1">
            <a:off x="3647647" y="7871"/>
            <a:ext cx="286025" cy="6849349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</p:sp>
      <p:sp>
        <p:nvSpPr>
          <p:cNvPr id="29" name="Прямоугольник 28"/>
          <p:cNvSpPr/>
          <p:nvPr userDrawn="1"/>
        </p:nvSpPr>
        <p:spPr bwMode="auto">
          <a:xfrm flipH="1" flipV="1">
            <a:off x="5313847" y="7873"/>
            <a:ext cx="319110" cy="6849349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noFill/>
          </a:ln>
        </p:spPr>
      </p:sp>
      <p:sp>
        <p:nvSpPr>
          <p:cNvPr id="26" name="Прямоугольник 25"/>
          <p:cNvSpPr/>
          <p:nvPr userDrawn="1"/>
        </p:nvSpPr>
        <p:spPr bwMode="auto">
          <a:xfrm flipH="1" flipV="1">
            <a:off x="2427615" y="-6675"/>
            <a:ext cx="528711" cy="6861650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</p:sp>
      <p:sp>
        <p:nvSpPr>
          <p:cNvPr id="21" name="Прямоугольник 20"/>
          <p:cNvSpPr/>
          <p:nvPr userDrawn="1"/>
        </p:nvSpPr>
        <p:spPr bwMode="auto">
          <a:xfrm flipH="1" flipV="1">
            <a:off x="3144663" y="7875"/>
            <a:ext cx="425932" cy="6849349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</p:sp>
      <p:sp>
        <p:nvSpPr>
          <p:cNvPr id="44" name="Прямоугольник 43"/>
          <p:cNvSpPr/>
          <p:nvPr userDrawn="1"/>
        </p:nvSpPr>
        <p:spPr bwMode="auto">
          <a:xfrm flipH="1" flipV="1">
            <a:off x="7022868" y="7873"/>
            <a:ext cx="230253" cy="6849349"/>
          </a:xfrm>
          <a:prstGeom prst="rect">
            <a:avLst/>
          </a:prstGeom>
          <a:solidFill>
            <a:schemeClr val="bg1">
              <a:alpha val="58999"/>
            </a:schemeClr>
          </a:solidFill>
          <a:ln>
            <a:noFill/>
          </a:ln>
        </p:spPr>
      </p:sp>
      <p:sp>
        <p:nvSpPr>
          <p:cNvPr id="46" name="Прямоугольник 45"/>
          <p:cNvSpPr/>
          <p:nvPr userDrawn="1"/>
        </p:nvSpPr>
        <p:spPr bwMode="auto">
          <a:xfrm flipH="1" flipV="1">
            <a:off x="2097439" y="7874"/>
            <a:ext cx="45718" cy="6849349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</p:sp>
      <p:sp>
        <p:nvSpPr>
          <p:cNvPr id="45" name="Прямоугольник 44"/>
          <p:cNvSpPr/>
          <p:nvPr userDrawn="1"/>
        </p:nvSpPr>
        <p:spPr bwMode="auto">
          <a:xfrm>
            <a:off x="1835695" y="1844823"/>
            <a:ext cx="5832648" cy="3672407"/>
          </a:xfrm>
          <a:prstGeom prst="rect">
            <a:avLst/>
          </a:prstGeom>
          <a:solidFill>
            <a:schemeClr val="bg1"/>
          </a:solidFill>
          <a:ln w="57150" cap="rnd" cmpd="sng">
            <a:noFill/>
            <a:prstDash val="sysDot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2374639" y="4077071"/>
            <a:ext cx="4648228" cy="1152127"/>
          </a:xfrm>
        </p:spPr>
        <p:txBody>
          <a:bodyPr>
            <a:normAutofit/>
          </a:bodyPr>
          <a:lstStyle>
            <a:lvl1pPr marL="0" indent="0" algn="ctr">
              <a:buNone/>
              <a:defRPr sz="2400" b="0" i="0" cap="none" spc="119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auto">
          <a:xfrm>
            <a:off x="2386195" y="2204863"/>
            <a:ext cx="4636672" cy="1584175"/>
          </a:xfrm>
        </p:spPr>
        <p:txBody>
          <a:bodyPr>
            <a:normAutofit/>
          </a:bodyPr>
          <a:lstStyle>
            <a:lvl1pPr algn="ctr">
              <a:defRPr sz="4000" cap="small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cxnSp>
        <p:nvCxnSpPr>
          <p:cNvPr id="49" name="Прямая соединительная линия 48"/>
          <p:cNvCxnSpPr>
            <a:cxnSpLocks/>
          </p:cNvCxnSpPr>
          <p:nvPr userDrawn="1"/>
        </p:nvCxnSpPr>
        <p:spPr bwMode="auto">
          <a:xfrm>
            <a:off x="2374639" y="3933055"/>
            <a:ext cx="2159730" cy="0"/>
          </a:xfrm>
          <a:prstGeom prst="line">
            <a:avLst/>
          </a:prstGeom>
          <a:ln w="9525" cap="flat" cmpd="sng" algn="ctr">
            <a:solidFill>
              <a:srgbClr val="6E9A26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 userDrawn="1"/>
        </p:nvSpPr>
        <p:spPr bwMode="auto">
          <a:xfrm>
            <a:off x="4629614" y="3896087"/>
            <a:ext cx="72007" cy="72009"/>
          </a:xfrm>
          <a:prstGeom prst="ellipse">
            <a:avLst/>
          </a:prstGeom>
          <a:solidFill>
            <a:srgbClr val="6E9A26"/>
          </a:solidFill>
          <a:ln>
            <a:noFill/>
          </a:ln>
          <a:effectLst/>
        </p:spPr>
      </p:sp>
      <p:cxnSp>
        <p:nvCxnSpPr>
          <p:cNvPr id="54" name="Прямая соединительная линия 53"/>
          <p:cNvCxnSpPr>
            <a:cxnSpLocks/>
          </p:cNvCxnSpPr>
          <p:nvPr userDrawn="1"/>
        </p:nvCxnSpPr>
        <p:spPr bwMode="auto">
          <a:xfrm>
            <a:off x="4788023" y="3932091"/>
            <a:ext cx="2253795" cy="1"/>
          </a:xfrm>
          <a:prstGeom prst="line">
            <a:avLst/>
          </a:prstGeom>
          <a:ln w="9525" cap="flat" cmpd="sng" algn="ctr">
            <a:solidFill>
              <a:srgbClr val="6E9A26"/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799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1196751"/>
            <a:ext cx="7772400" cy="489654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 bwMode="auto">
          <a:xfrm>
            <a:off x="539551" y="188640"/>
            <a:ext cx="8064895" cy="86409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 bwMode="auto">
          <a:xfrm>
            <a:off x="457200" y="1196753"/>
            <a:ext cx="4038599" cy="4929410"/>
          </a:xfrm>
          <a:prstGeom prst="rect">
            <a:avLst/>
          </a:prstGeom>
          <a:noFill/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4648199" y="1196753"/>
            <a:ext cx="4038599" cy="4929410"/>
          </a:xfrm>
          <a:prstGeom prst="rect">
            <a:avLst/>
          </a:prstGeom>
          <a:noFill/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268759"/>
            <a:ext cx="4040187" cy="639762"/>
          </a:xfrm>
          <a:prstGeom prst="rect">
            <a:avLst/>
          </a:prstGeom>
          <a:noFill/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 bwMode="auto">
          <a:xfrm>
            <a:off x="457200" y="2060849"/>
            <a:ext cx="4040187" cy="4065314"/>
          </a:xfrm>
          <a:prstGeom prst="rect">
            <a:avLst/>
          </a:prstGeom>
          <a:noFill/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6" y="1268759"/>
            <a:ext cx="4041774" cy="639762"/>
          </a:xfrm>
          <a:prstGeom prst="rect">
            <a:avLst/>
          </a:prstGeom>
          <a:noFill/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 bwMode="auto">
          <a:xfrm>
            <a:off x="4645026" y="2060849"/>
            <a:ext cx="4041774" cy="4065314"/>
          </a:xfrm>
          <a:prstGeom prst="rect">
            <a:avLst/>
          </a:prstGeom>
          <a:noFill/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3575049" y="1196753"/>
            <a:ext cx="5111749" cy="4929410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196751"/>
            <a:ext cx="3008313" cy="4929411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 bwMode="auto">
          <a:xfrm>
            <a:off x="539551" y="188640"/>
            <a:ext cx="8064895" cy="86409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7" y="1196751"/>
            <a:ext cx="5486400" cy="34563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7" y="4869159"/>
            <a:ext cx="5486400" cy="13030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 bwMode="auto">
          <a:xfrm>
            <a:off x="539551" y="188640"/>
            <a:ext cx="8064895" cy="86409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3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539551" y="188640"/>
            <a:ext cx="8064895" cy="86409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39551" y="1340767"/>
            <a:ext cx="8064895" cy="4968551"/>
          </a:xfrm>
          <a:prstGeom prst="rect">
            <a:avLst/>
          </a:prstGeom>
          <a:solidFill>
            <a:schemeClr val="bg1">
              <a:alpha val="78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539551" y="6442061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5940151" y="6416499"/>
            <a:ext cx="2895599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8"/>
          <p:cNvSpPr>
            <a:spLocks noGrp="1"/>
          </p:cNvSpPr>
          <p:nvPr>
            <p:ph type="sldNum" sz="quarter" idx="4"/>
          </p:nvPr>
        </p:nvSpPr>
        <p:spPr bwMode="auto">
          <a:xfrm>
            <a:off x="4133849" y="6453335"/>
            <a:ext cx="876299" cy="292099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lvl1pPr algn="ctr" defTabSz="914400">
        <a:spcBef>
          <a:spcPts val="399"/>
        </a:spcBef>
        <a:buNone/>
        <a:defRPr sz="3600" b="0" cap="none" spc="0">
          <a:solidFill>
            <a:schemeClr val="bg1"/>
          </a:solidFill>
          <a:latin typeface="+mj-lt"/>
          <a:ea typeface="+mj-ea"/>
          <a:cs typeface="Arial"/>
        </a:defRPr>
      </a:lvl1pPr>
    </p:titleStyle>
    <p:bodyStyle>
      <a:lvl1pPr marL="342900" indent="-342900" algn="l" defTabSz="914400">
        <a:spcBef>
          <a:spcPts val="599"/>
        </a:spcBef>
        <a:spcAft>
          <a:spcPts val="0"/>
        </a:spcAft>
        <a:buClr>
          <a:schemeClr val="accent1"/>
        </a:buClr>
        <a:buFont typeface="Arial"/>
        <a:buChar char="•"/>
        <a:defRPr sz="2200" b="0" i="0" cap="none" spc="29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/>
        </a:defRPr>
      </a:lvl1pPr>
      <a:lvl2pPr marL="513651" indent="-342900" algn="l" defTabSz="914400">
        <a:spcBef>
          <a:spcPts val="599"/>
        </a:spcBef>
        <a:buClr>
          <a:schemeClr val="accent1"/>
        </a:buClr>
        <a:buFont typeface="Times New Roman"/>
        <a:buChar char="–"/>
        <a:defRPr sz="20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/>
        </a:defRPr>
      </a:lvl2pPr>
      <a:lvl3pPr marL="627951" indent="-285750" algn="l" defTabSz="914400">
        <a:spcBef>
          <a:spcPts val="599"/>
        </a:spcBef>
        <a:buClr>
          <a:schemeClr val="accent1"/>
        </a:buClr>
        <a:buFont typeface="Arial"/>
        <a:buChar char="•"/>
        <a:defRPr sz="18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/>
        </a:defRPr>
      </a:lvl3pPr>
      <a:lvl4pPr marL="800988" indent="-285750" algn="l" defTabSz="914400">
        <a:spcBef>
          <a:spcPts val="599"/>
        </a:spcBef>
        <a:buClr>
          <a:schemeClr val="accent1"/>
        </a:buClr>
        <a:buFont typeface="Times New Roman"/>
        <a:buChar char="–"/>
        <a:defRPr sz="16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/>
        </a:defRPr>
      </a:lvl4pPr>
      <a:lvl5pPr marL="972438" indent="-285750" algn="l" defTabSz="914400">
        <a:spcBef>
          <a:spcPts val="599"/>
        </a:spcBef>
        <a:buClr>
          <a:schemeClr val="accent1"/>
        </a:buClr>
        <a:buFont typeface="Times New Roman"/>
        <a:buChar char="»"/>
        <a:defRPr sz="16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Arial"/>
        </a:defRPr>
      </a:lvl5pPr>
      <a:lvl6pPr marL="1051560" indent="-173735" algn="l" defTabSz="914400">
        <a:spcBef>
          <a:spcPts val="0"/>
        </a:spcBef>
        <a:buClr>
          <a:schemeClr val="accent1"/>
        </a:buClr>
        <a:buFont typeface="Arial"/>
        <a:buChar char="•"/>
        <a:defRPr sz="14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5" algn="l" defTabSz="914400">
        <a:spcBef>
          <a:spcPts val="0"/>
        </a:spcBef>
        <a:buClr>
          <a:schemeClr val="accent1"/>
        </a:buClr>
        <a:buFont typeface="Arial"/>
        <a:buChar char="•"/>
        <a:defRPr sz="1400">
          <a:solidFill>
            <a:schemeClr val="tx2"/>
          </a:solidFill>
          <a:latin typeface="+mn-lt"/>
          <a:ea typeface="+mn-ea"/>
          <a:cs typeface="+mn-cs"/>
        </a:defRPr>
      </a:lvl7pPr>
      <a:lvl8pPr marL="1417319" indent="-173735" algn="l" defTabSz="914400">
        <a:spcBef>
          <a:spcPts val="0"/>
        </a:spcBef>
        <a:buClr>
          <a:schemeClr val="accent1"/>
        </a:buClr>
        <a:buFont typeface="Arial"/>
        <a:buChar char="•"/>
        <a:defRPr sz="14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5" algn="l" defTabSz="914400">
        <a:spcBef>
          <a:spcPts val="0"/>
        </a:spcBef>
        <a:buClr>
          <a:schemeClr val="accent1"/>
        </a:buClr>
        <a:buFont typeface="Arial"/>
        <a:buChar char="•"/>
        <a:defRPr sz="14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0591913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/>
              <a:t>Пейзаж</a:t>
            </a:r>
            <a:endParaRPr/>
          </a:p>
        </p:txBody>
      </p:sp>
      <p:sp>
        <p:nvSpPr>
          <p:cNvPr id="137691261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 sz="2800" b="1"/>
              <a:t>Поэтапное рисование пейзажа «Яблоня»</a:t>
            </a:r>
            <a:endParaRPr sz="2800" b="1"/>
          </a:p>
        </p:txBody>
      </p:sp>
      <p:pic>
        <p:nvPicPr>
          <p:cNvPr id="423103727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flipH="0" flipV="0">
            <a:off x="2556647" y="1842272"/>
            <a:ext cx="4310011" cy="431001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3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642909" y="500042"/>
            <a:ext cx="7900356" cy="52689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4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357158" y="785794"/>
            <a:ext cx="8543052" cy="56975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5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428596" y="714356"/>
            <a:ext cx="8179513" cy="54551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6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500034" y="642918"/>
            <a:ext cx="8179513" cy="54551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0.5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500034" y="500042"/>
            <a:ext cx="8007473" cy="53403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0.4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785786" y="571480"/>
            <a:ext cx="7793242" cy="51974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0.3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785786" y="714356"/>
            <a:ext cx="7579010" cy="50546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0.2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714348" y="642918"/>
            <a:ext cx="7686126" cy="51260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0.1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714348" y="642918"/>
            <a:ext cx="7965167" cy="53121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0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285720" y="642918"/>
            <a:ext cx="8114589" cy="54118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1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357158" y="500042"/>
            <a:ext cx="8435936" cy="5626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 2.jpg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857224" y="357166"/>
            <a:ext cx="7686126" cy="51260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Green leaf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Классическая">
      <a:majorFont>
        <a:latin typeface="Arial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SOHO">
      <a:fillStyleLst>
        <a:solidFill>
          <a:schemeClr val="phClr"/>
        </a:solidFill>
        <a:gradFill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/>
        </a:gradFill>
        <a:blipFill>
          <a:blip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Р7-Офис/7.2.2.0</Application>
  <DocSecurity>0</DocSecurity>
  <PresentationFormat>Экран (4:3)</PresentationFormat>
  <Paragraphs>0</Paragraphs>
  <Slides>13</Slides>
  <Notes>13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Саша и Лиза</dc:creator>
  <cp:keywords/>
  <dc:description/>
  <dc:identifier/>
  <dc:language/>
  <cp:lastModifiedBy/>
  <cp:revision>2</cp:revision>
  <dcterms:created xsi:type="dcterms:W3CDTF">2021-10-03T22:40:58Z</dcterms:created>
  <dcterms:modified xsi:type="dcterms:W3CDTF">2024-06-06T13:23:05Z</dcterms:modified>
  <cp:category/>
  <cp:contentStatus/>
  <cp:version/>
</cp:coreProperties>
</file>