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ags/tag20.xml" ContentType="application/vnd.openxmlformats-officedocument.presentationml.tags+xml"/>
  <Override PartName="/ppt/notesSlides/notesSlide16.xml" ContentType="application/vnd.openxmlformats-officedocument.presentationml.notesSlide+xml"/>
  <Override PartName="/ppt/tags/tag21.xml" ContentType="application/vnd.openxmlformats-officedocument.presentationml.tags+xml"/>
  <Override PartName="/ppt/notesSlides/notesSlide17.xml" ContentType="application/vnd.openxmlformats-officedocument.presentationml.notesSlide+xml"/>
  <Override PartName="/ppt/tags/tag22.xml" ContentType="application/vnd.openxmlformats-officedocument.presentationml.tags+xml"/>
  <Override PartName="/ppt/notesSlides/notesSlide18.xml" ContentType="application/vnd.openxmlformats-officedocument.presentationml.notesSlide+xml"/>
  <Override PartName="/ppt/tags/tag23.xml" ContentType="application/vnd.openxmlformats-officedocument.presentationml.tags+xml"/>
  <Override PartName="/ppt/notesSlides/notesSlide19.xml" ContentType="application/vnd.openxmlformats-officedocument.presentationml.notesSlide+xml"/>
  <Override PartName="/ppt/tags/tag24.xml" ContentType="application/vnd.openxmlformats-officedocument.presentationml.tags+xml"/>
  <Override PartName="/ppt/notesSlides/notesSlide20.xml" ContentType="application/vnd.openxmlformats-officedocument.presentationml.notesSlide+xml"/>
  <Override PartName="/ppt/tags/tag25.xml" ContentType="application/vnd.openxmlformats-officedocument.presentationml.tags+xml"/>
  <Override PartName="/ppt/notesSlides/notesSlide21.xml" ContentType="application/vnd.openxmlformats-officedocument.presentationml.notesSlide+xml"/>
  <Override PartName="/ppt/tags/tag26.xml" ContentType="application/vnd.openxmlformats-officedocument.presentationml.tags+xml"/>
  <Override PartName="/ppt/notesSlides/notesSlide22.xml" ContentType="application/vnd.openxmlformats-officedocument.presentationml.notesSlide+xml"/>
  <Override PartName="/ppt/tags/tag27.xml" ContentType="application/vnd.openxmlformats-officedocument.presentationml.tags+xml"/>
  <Override PartName="/ppt/notesSlides/notesSlide23.xml" ContentType="application/vnd.openxmlformats-officedocument.presentationml.notesSlide+xml"/>
  <Override PartName="/ppt/tags/tag28.xml" ContentType="application/vnd.openxmlformats-officedocument.presentationml.tags+xml"/>
  <Override PartName="/ppt/notesSlides/notesSlide24.xml" ContentType="application/vnd.openxmlformats-officedocument.presentationml.notesSlide+xml"/>
  <Override PartName="/ppt/tags/tag29.xml" ContentType="application/vnd.openxmlformats-officedocument.presentationml.tags+xml"/>
  <Override PartName="/ppt/notesSlides/notesSlide25.xml" ContentType="application/vnd.openxmlformats-officedocument.presentationml.notesSlide+xml"/>
  <Override PartName="/ppt/tags/tag30.xml" ContentType="application/vnd.openxmlformats-officedocument.presentationml.tags+xml"/>
  <Override PartName="/ppt/notesSlides/notesSlide26.xml" ContentType="application/vnd.openxmlformats-officedocument.presentationml.notesSlide+xml"/>
  <Override PartName="/ppt/tags/tag31.xml" ContentType="application/vnd.openxmlformats-officedocument.presentationml.tags+xml"/>
  <Override PartName="/ppt/notesSlides/notesSlide27.xml" ContentType="application/vnd.openxmlformats-officedocument.presentationml.notesSlide+xml"/>
  <Override PartName="/ppt/tags/tag32.xml" ContentType="application/vnd.openxmlformats-officedocument.presentationml.tags+xml"/>
  <Override PartName="/ppt/notesSlides/notesSlide28.xml" ContentType="application/vnd.openxmlformats-officedocument.presentationml.notesSlide+xml"/>
  <Override PartName="/ppt/tags/tag33.xml" ContentType="application/vnd.openxmlformats-officedocument.presentationml.tags+xml"/>
  <Override PartName="/ppt/notesSlides/notesSlide29.xml" ContentType="application/vnd.openxmlformats-officedocument.presentationml.notesSlide+xml"/>
  <Override PartName="/ppt/tags/tag34.xml" ContentType="application/vnd.openxmlformats-officedocument.presentationml.tags+xml"/>
  <Override PartName="/ppt/notesSlides/notesSlide30.xml" ContentType="application/vnd.openxmlformats-officedocument.presentationml.notesSlide+xml"/>
  <Override PartName="/ppt/tags/tag35.xml" ContentType="application/vnd.openxmlformats-officedocument.presentationml.tags+xml"/>
  <Override PartName="/ppt/notesSlides/notesSlide31.xml" ContentType="application/vnd.openxmlformats-officedocument.presentationml.notesSlide+xml"/>
  <Override PartName="/ppt/tags/tag36.xml" ContentType="application/vnd.openxmlformats-officedocument.presentationml.tags+xml"/>
  <Override PartName="/ppt/notesSlides/notesSlide32.xml" ContentType="application/vnd.openxmlformats-officedocument.presentationml.notesSlide+xml"/>
  <Override PartName="/ppt/tags/tag37.xml" ContentType="application/vnd.openxmlformats-officedocument.presentationml.tags+xml"/>
  <Override PartName="/ppt/notesSlides/notesSlide33.xml" ContentType="application/vnd.openxmlformats-officedocument.presentationml.notesSlide+xml"/>
  <Override PartName="/ppt/tags/tag38.xml" ContentType="application/vnd.openxmlformats-officedocument.presentationml.tags+xml"/>
  <Override PartName="/ppt/notesSlides/notesSlide34.xml" ContentType="application/vnd.openxmlformats-officedocument.presentationml.notesSlide+xml"/>
  <Override PartName="/ppt/tags/tag39.xml" ContentType="application/vnd.openxmlformats-officedocument.presentationml.tags+xml"/>
  <Override PartName="/ppt/notesSlides/notesSlide35.xml" ContentType="application/vnd.openxmlformats-officedocument.presentationml.notesSlide+xml"/>
  <Override PartName="/ppt/tags/tag40.xml" ContentType="application/vnd.openxmlformats-officedocument.presentationml.tags+xml"/>
  <Override PartName="/ppt/notesSlides/notesSlide36.xml" ContentType="application/vnd.openxmlformats-officedocument.presentationml.notesSlide+xml"/>
  <Override PartName="/ppt/tags/tag41.xml" ContentType="application/vnd.openxmlformats-officedocument.presentationml.tags+xml"/>
  <Override PartName="/ppt/notesSlides/notesSlide37.xml" ContentType="application/vnd.openxmlformats-officedocument.presentationml.notesSlide+xml"/>
  <Override PartName="/ppt/tags/tag42.xml" ContentType="application/vnd.openxmlformats-officedocument.presentationml.tags+xml"/>
  <Override PartName="/ppt/notesSlides/notesSlide38.xml" ContentType="application/vnd.openxmlformats-officedocument.presentationml.notesSlide+xml"/>
  <Override PartName="/ppt/tags/tag43.xml" ContentType="application/vnd.openxmlformats-officedocument.presentationml.tags+xml"/>
  <Override PartName="/ppt/notesSlides/notesSlide39.xml" ContentType="application/vnd.openxmlformats-officedocument.presentationml.notesSlide+xml"/>
  <Override PartName="/ppt/tags/tag44.xml" ContentType="application/vnd.openxmlformats-officedocument.presentationml.tags+xml"/>
  <Override PartName="/ppt/notesSlides/notesSlide40.xml" ContentType="application/vnd.openxmlformats-officedocument.presentationml.notesSlide+xml"/>
  <Override PartName="/ppt/tags/tag45.xml" ContentType="application/vnd.openxmlformats-officedocument.presentationml.tags+xml"/>
  <Override PartName="/ppt/notesSlides/notesSlide41.xml" ContentType="application/vnd.openxmlformats-officedocument.presentationml.notesSlide+xml"/>
  <Override PartName="/ppt/tags/tag46.xml" ContentType="application/vnd.openxmlformats-officedocument.presentationml.tags+xml"/>
  <Override PartName="/ppt/notesSlides/notesSlide42.xml" ContentType="application/vnd.openxmlformats-officedocument.presentationml.notesSlide+xml"/>
  <Override PartName="/ppt/tags/tag47.xml" ContentType="application/vnd.openxmlformats-officedocument.presentationml.tags+xml"/>
  <Override PartName="/ppt/notesSlides/notesSlide43.xml" ContentType="application/vnd.openxmlformats-officedocument.presentationml.notesSlide+xml"/>
  <Override PartName="/ppt/tags/tag48.xml" ContentType="application/vnd.openxmlformats-officedocument.presentationml.tags+xml"/>
  <Override PartName="/ppt/notesSlides/notesSlide44.xml" ContentType="application/vnd.openxmlformats-officedocument.presentationml.notesSlide+xml"/>
  <Override PartName="/ppt/tags/tag49.xml" ContentType="application/vnd.openxmlformats-officedocument.presentationml.tags+xml"/>
  <Override PartName="/ppt/notesSlides/notesSlide45.xml" ContentType="application/vnd.openxmlformats-officedocument.presentationml.notesSlide+xml"/>
  <Override PartName="/ppt/tags/tag50.xml" ContentType="application/vnd.openxmlformats-officedocument.presentationml.tags+xml"/>
  <Override PartName="/ppt/notesSlides/notesSlide46.xml" ContentType="application/vnd.openxmlformats-officedocument.presentationml.notesSlide+xml"/>
  <Override PartName="/ppt/tags/tag51.xml" ContentType="application/vnd.openxmlformats-officedocument.presentationml.tags+xml"/>
  <Override PartName="/ppt/notesSlides/notesSlide47.xml" ContentType="application/vnd.openxmlformats-officedocument.presentationml.notesSlide+xml"/>
  <Override PartName="/ppt/tags/tag52.xml" ContentType="application/vnd.openxmlformats-officedocument.presentationml.tags+xml"/>
  <Override PartName="/ppt/notesSlides/notesSlide48.xml" ContentType="application/vnd.openxmlformats-officedocument.presentationml.notesSlide+xml"/>
  <Override PartName="/ppt/tags/tag53.xml" ContentType="application/vnd.openxmlformats-officedocument.presentationml.tags+xml"/>
  <Override PartName="/ppt/notesSlides/notesSlide49.xml" ContentType="application/vnd.openxmlformats-officedocument.presentationml.notesSlide+xml"/>
  <Override PartName="/ppt/tags/tag54.xml" ContentType="application/vnd.openxmlformats-officedocument.presentationml.tags+xml"/>
  <Override PartName="/ppt/notesSlides/notesSlide50.xml" ContentType="application/vnd.openxmlformats-officedocument.presentationml.notesSlide+xml"/>
  <Override PartName="/ppt/tags/tag55.xml" ContentType="application/vnd.openxmlformats-officedocument.presentationml.tags+xml"/>
  <Override PartName="/ppt/notesSlides/notesSlide51.xml" ContentType="application/vnd.openxmlformats-officedocument.presentationml.notesSlide+xml"/>
  <Override PartName="/ppt/tags/tag56.xml" ContentType="application/vnd.openxmlformats-officedocument.presentationml.tags+xml"/>
  <Override PartName="/ppt/notesSlides/notesSlide52.xml" ContentType="application/vnd.openxmlformats-officedocument.presentationml.notesSlide+xml"/>
  <Override PartName="/ppt/tags/tag57.xml" ContentType="application/vnd.openxmlformats-officedocument.presentationml.tags+xml"/>
  <Override PartName="/ppt/notesSlides/notesSlide53.xml" ContentType="application/vnd.openxmlformats-officedocument.presentationml.notesSlide+xml"/>
  <Override PartName="/ppt/tags/tag58.xml" ContentType="application/vnd.openxmlformats-officedocument.presentationml.tags+xml"/>
  <Override PartName="/ppt/notesSlides/notesSlide54.xml" ContentType="application/vnd.openxmlformats-officedocument.presentationml.notesSlide+xml"/>
  <Override PartName="/ppt/tags/tag59.xml" ContentType="application/vnd.openxmlformats-officedocument.presentationml.tags+xml"/>
  <Override PartName="/ppt/notesSlides/notesSlide55.xml" ContentType="application/vnd.openxmlformats-officedocument.presentationml.notesSlide+xml"/>
  <Override PartName="/ppt/tags/tag60.xml" ContentType="application/vnd.openxmlformats-officedocument.presentationml.tags+xml"/>
  <Override PartName="/ppt/notesSlides/notesSlide56.xml" ContentType="application/vnd.openxmlformats-officedocument.presentationml.notesSlide+xml"/>
  <Override PartName="/ppt/tags/tag61.xml" ContentType="application/vnd.openxmlformats-officedocument.presentationml.tags+xml"/>
  <Override PartName="/ppt/notesSlides/notesSlide57.xml" ContentType="application/vnd.openxmlformats-officedocument.presentationml.notesSlide+xml"/>
  <Override PartName="/ppt/tags/tag62.xml" ContentType="application/vnd.openxmlformats-officedocument.presentationml.tags+xml"/>
  <Override PartName="/ppt/notesSlides/notesSlide58.xml" ContentType="application/vnd.openxmlformats-officedocument.presentationml.notesSlide+xml"/>
  <Override PartName="/ppt/tags/tag63.xml" ContentType="application/vnd.openxmlformats-officedocument.presentationml.tags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61"/>
  </p:notesMasterIdLst>
  <p:sldIdLst>
    <p:sldId id="256" r:id="rId2"/>
    <p:sldId id="257" r:id="rId3"/>
    <p:sldId id="298" r:id="rId4"/>
    <p:sldId id="258" r:id="rId5"/>
    <p:sldId id="259" r:id="rId6"/>
    <p:sldId id="299" r:id="rId7"/>
    <p:sldId id="260" r:id="rId8"/>
    <p:sldId id="263" r:id="rId9"/>
    <p:sldId id="261" r:id="rId10"/>
    <p:sldId id="264" r:id="rId11"/>
    <p:sldId id="262" r:id="rId12"/>
    <p:sldId id="265" r:id="rId13"/>
    <p:sldId id="269" r:id="rId14"/>
    <p:sldId id="270" r:id="rId15"/>
    <p:sldId id="266" r:id="rId16"/>
    <p:sldId id="271" r:id="rId17"/>
    <p:sldId id="300" r:id="rId18"/>
    <p:sldId id="267" r:id="rId19"/>
    <p:sldId id="272" r:id="rId20"/>
    <p:sldId id="268" r:id="rId21"/>
    <p:sldId id="273" r:id="rId22"/>
    <p:sldId id="277" r:id="rId23"/>
    <p:sldId id="278" r:id="rId24"/>
    <p:sldId id="276" r:id="rId25"/>
    <p:sldId id="279" r:id="rId26"/>
    <p:sldId id="301" r:id="rId27"/>
    <p:sldId id="275" r:id="rId28"/>
    <p:sldId id="280" r:id="rId29"/>
    <p:sldId id="302" r:id="rId30"/>
    <p:sldId id="274" r:id="rId31"/>
    <p:sldId id="281" r:id="rId32"/>
    <p:sldId id="282" r:id="rId33"/>
    <p:sldId id="286" r:id="rId34"/>
    <p:sldId id="284" r:id="rId35"/>
    <p:sldId id="287" r:id="rId36"/>
    <p:sldId id="303" r:id="rId37"/>
    <p:sldId id="285" r:id="rId38"/>
    <p:sldId id="288" r:id="rId39"/>
    <p:sldId id="283" r:id="rId40"/>
    <p:sldId id="289" r:id="rId41"/>
    <p:sldId id="291" r:id="rId42"/>
    <p:sldId id="294" r:id="rId43"/>
    <p:sldId id="292" r:id="rId44"/>
    <p:sldId id="295" r:id="rId45"/>
    <p:sldId id="293" r:id="rId46"/>
    <p:sldId id="296" r:id="rId47"/>
    <p:sldId id="304" r:id="rId48"/>
    <p:sldId id="290" r:id="rId49"/>
    <p:sldId id="297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</p:sldIdLst>
  <p:sldSz cx="12192000" cy="6858000"/>
  <p:notesSz cx="6858000" cy="9144000"/>
  <p:custDataLst>
    <p:tags r:id="rId6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5190"/>
    <a:srgbClr val="3864B2"/>
    <a:srgbClr val="0F3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07" autoAdjust="0"/>
    <p:restoredTop sz="96323" autoAdjust="0"/>
  </p:normalViewPr>
  <p:slideViewPr>
    <p:cSldViewPr snapToGrid="0">
      <p:cViewPr varScale="1">
        <p:scale>
          <a:sx n="87" d="100"/>
          <a:sy n="87" d="100"/>
        </p:scale>
        <p:origin x="738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405C8-7EFE-4B15-807D-7765AE454758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0661A-DBC5-460F-8DD8-4E346A31B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558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670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2118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594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1293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1481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7209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1870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4714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9422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9856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5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3611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5068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4484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6027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1061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7315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9066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9002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5990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5086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1930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098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1569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2489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72990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72426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1034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14321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48622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38675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0597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561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29562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8085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49448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21411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46393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59909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54053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44449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64166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91628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9252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40049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19567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108551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63720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4913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03976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76483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94360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17285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88636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2273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5709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1939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53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304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436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891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159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2175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 userDrawn="1"/>
        </p:nvSpPr>
        <p:spPr>
          <a:xfrm>
            <a:off x="4160939" y="2952925"/>
            <a:ext cx="2910980" cy="101506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492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0249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818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291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2672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772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623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204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201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5DBFB-DE8D-4744-928A-4B216267F296}" type="datetimeFigureOut">
              <a:rPr lang="ru-RU" smtClean="0"/>
              <a:t>27.12.2023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345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5" Type="http://schemas.openxmlformats.org/officeDocument/2006/relationships/slide" Target="slide1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Relationship Id="rId5" Type="http://schemas.openxmlformats.org/officeDocument/2006/relationships/slide" Target="slide14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Relationship Id="rId5" Type="http://schemas.openxmlformats.org/officeDocument/2006/relationships/slide" Target="slide16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ags" Target="../tags/tag21.xml"/><Relationship Id="rId6" Type="http://schemas.openxmlformats.org/officeDocument/2006/relationships/slide" Target="slide18.xml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Relationship Id="rId5" Type="http://schemas.openxmlformats.org/officeDocument/2006/relationships/slide" Target="slide19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24.xml"/><Relationship Id="rId18" Type="http://schemas.openxmlformats.org/officeDocument/2006/relationships/slide" Target="slide36.xml"/><Relationship Id="rId26" Type="http://schemas.openxmlformats.org/officeDocument/2006/relationships/slide" Target="slide54.xml"/><Relationship Id="rId3" Type="http://schemas.openxmlformats.org/officeDocument/2006/relationships/notesSlide" Target="../notesSlides/notesSlide2.xml"/><Relationship Id="rId21" Type="http://schemas.openxmlformats.org/officeDocument/2006/relationships/slide" Target="slide43.xml"/><Relationship Id="rId7" Type="http://schemas.openxmlformats.org/officeDocument/2006/relationships/slide" Target="slide11.xml"/><Relationship Id="rId12" Type="http://schemas.openxmlformats.org/officeDocument/2006/relationships/slide" Target="slide22.xml"/><Relationship Id="rId17" Type="http://schemas.openxmlformats.org/officeDocument/2006/relationships/slide" Target="slide34.xml"/><Relationship Id="rId25" Type="http://schemas.openxmlformats.org/officeDocument/2006/relationships/slide" Target="slide52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32.xml"/><Relationship Id="rId20" Type="http://schemas.openxmlformats.org/officeDocument/2006/relationships/slide" Target="slide41.xml"/><Relationship Id="rId1" Type="http://schemas.openxmlformats.org/officeDocument/2006/relationships/tags" Target="../tags/tag6.xml"/><Relationship Id="rId6" Type="http://schemas.openxmlformats.org/officeDocument/2006/relationships/slide" Target="slide9.xml"/><Relationship Id="rId11" Type="http://schemas.openxmlformats.org/officeDocument/2006/relationships/slide" Target="slide20.xml"/><Relationship Id="rId24" Type="http://schemas.openxmlformats.org/officeDocument/2006/relationships/slide" Target="slide50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23" Type="http://schemas.openxmlformats.org/officeDocument/2006/relationships/slide" Target="slide47.xml"/><Relationship Id="rId10" Type="http://schemas.openxmlformats.org/officeDocument/2006/relationships/slide" Target="slide17.xml"/><Relationship Id="rId19" Type="http://schemas.openxmlformats.org/officeDocument/2006/relationships/slide" Target="slide39.xml"/><Relationship Id="rId4" Type="http://schemas.openxmlformats.org/officeDocument/2006/relationships/slide" Target="slide3.xml"/><Relationship Id="rId9" Type="http://schemas.openxmlformats.org/officeDocument/2006/relationships/slide" Target="slide15.xml"/><Relationship Id="rId14" Type="http://schemas.openxmlformats.org/officeDocument/2006/relationships/slide" Target="slide26.xml"/><Relationship Id="rId22" Type="http://schemas.openxmlformats.org/officeDocument/2006/relationships/slide" Target="slide45.xml"/><Relationship Id="rId27" Type="http://schemas.openxmlformats.org/officeDocument/2006/relationships/slide" Target="slide5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Relationship Id="rId5" Type="http://schemas.openxmlformats.org/officeDocument/2006/relationships/slide" Target="slide21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5.xml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6.xml"/><Relationship Id="rId5" Type="http://schemas.openxmlformats.org/officeDocument/2006/relationships/slide" Target="slide23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7.xml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.xml"/><Relationship Id="rId5" Type="http://schemas.openxmlformats.org/officeDocument/2006/relationships/slide" Target="slide25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9.xml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2.mp3"/><Relationship Id="rId7" Type="http://schemas.openxmlformats.org/officeDocument/2006/relationships/image" Target="../media/image4.png"/><Relationship Id="rId2" Type="http://schemas.microsoft.com/office/2007/relationships/media" Target="../media/media2.mp3"/><Relationship Id="rId1" Type="http://schemas.openxmlformats.org/officeDocument/2006/relationships/tags" Target="../tags/tag30.xml"/><Relationship Id="rId6" Type="http://schemas.openxmlformats.org/officeDocument/2006/relationships/slide" Target="slide27.xml"/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1.xml"/><Relationship Id="rId5" Type="http://schemas.openxmlformats.org/officeDocument/2006/relationships/slide" Target="slide28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2.xml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ags" Target="../tags/tag33.xml"/><Relationship Id="rId6" Type="http://schemas.openxmlformats.org/officeDocument/2006/relationships/slide" Target="slide30.xml"/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ags" Target="../tags/tag7.xml"/><Relationship Id="rId6" Type="http://schemas.openxmlformats.org/officeDocument/2006/relationships/slide" Target="slide4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4.xml"/><Relationship Id="rId5" Type="http://schemas.openxmlformats.org/officeDocument/2006/relationships/slide" Target="slide31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5.xml"/><Relationship Id="rId4" Type="http://schemas.openxmlformats.org/officeDocument/2006/relationships/slide" Target="slide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6.xml"/><Relationship Id="rId5" Type="http://schemas.openxmlformats.org/officeDocument/2006/relationships/slide" Target="slide33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7.xml"/><Relationship Id="rId4" Type="http://schemas.openxmlformats.org/officeDocument/2006/relationships/slide" Target="slide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8.xml"/><Relationship Id="rId5" Type="http://schemas.openxmlformats.org/officeDocument/2006/relationships/slide" Target="slide35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9.xml"/><Relationship Id="rId4" Type="http://schemas.openxmlformats.org/officeDocument/2006/relationships/slide" Target="slide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2.mp3"/><Relationship Id="rId7" Type="http://schemas.openxmlformats.org/officeDocument/2006/relationships/image" Target="../media/image4.png"/><Relationship Id="rId2" Type="http://schemas.microsoft.com/office/2007/relationships/media" Target="../media/media2.mp3"/><Relationship Id="rId1" Type="http://schemas.openxmlformats.org/officeDocument/2006/relationships/tags" Target="../tags/tag40.xml"/><Relationship Id="rId6" Type="http://schemas.openxmlformats.org/officeDocument/2006/relationships/slide" Target="slide37.xml"/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1.xml"/><Relationship Id="rId5" Type="http://schemas.openxmlformats.org/officeDocument/2006/relationships/slide" Target="slide38.x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2.xml"/><Relationship Id="rId4" Type="http://schemas.openxmlformats.org/officeDocument/2006/relationships/slide" Target="slide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3.xml"/><Relationship Id="rId5" Type="http://schemas.openxmlformats.org/officeDocument/2006/relationships/slide" Target="slide40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5" Type="http://schemas.openxmlformats.org/officeDocument/2006/relationships/image" Target="../media/image3.png"/><Relationship Id="rId4" Type="http://schemas.openxmlformats.org/officeDocument/2006/relationships/slide" Target="slide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4.xml"/><Relationship Id="rId4" Type="http://schemas.openxmlformats.org/officeDocument/2006/relationships/slide" Target="slide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5.xml"/><Relationship Id="rId5" Type="http://schemas.openxmlformats.org/officeDocument/2006/relationships/slide" Target="slide42.xml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6.xml"/><Relationship Id="rId4" Type="http://schemas.openxmlformats.org/officeDocument/2006/relationships/slide" Target="slide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7.xml"/><Relationship Id="rId5" Type="http://schemas.openxmlformats.org/officeDocument/2006/relationships/slide" Target="slide44.xml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8.xml"/><Relationship Id="rId4" Type="http://schemas.openxmlformats.org/officeDocument/2006/relationships/slide" Target="slide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9.xml"/><Relationship Id="rId5" Type="http://schemas.openxmlformats.org/officeDocument/2006/relationships/slide" Target="slide46.xml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0.xml"/><Relationship Id="rId4" Type="http://schemas.openxmlformats.org/officeDocument/2006/relationships/slide" Target="slide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p3"/><Relationship Id="rId7" Type="http://schemas.openxmlformats.org/officeDocument/2006/relationships/image" Target="../media/image2.png"/><Relationship Id="rId2" Type="http://schemas.microsoft.com/office/2007/relationships/media" Target="../media/media3.mp3"/><Relationship Id="rId1" Type="http://schemas.openxmlformats.org/officeDocument/2006/relationships/tags" Target="../tags/tag51.xml"/><Relationship Id="rId6" Type="http://schemas.openxmlformats.org/officeDocument/2006/relationships/slide" Target="slide48.xml"/><Relationship Id="rId5" Type="http://schemas.openxmlformats.org/officeDocument/2006/relationships/notesSlide" Target="../notesSlides/notesSlide47.xml"/><Relationship Id="rId4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2.xml"/><Relationship Id="rId5" Type="http://schemas.openxmlformats.org/officeDocument/2006/relationships/slide" Target="slide49.xml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3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4" Type="http://schemas.openxmlformats.org/officeDocument/2006/relationships/slide" Target="slid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4.xml"/><Relationship Id="rId6" Type="http://schemas.openxmlformats.org/officeDocument/2006/relationships/slide" Target="slide5.xml"/><Relationship Id="rId5" Type="http://schemas.openxmlformats.org/officeDocument/2006/relationships/image" Target="../media/image3.png"/><Relationship Id="rId4" Type="http://schemas.openxmlformats.org/officeDocument/2006/relationships/slide" Target="slide5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5.xml"/><Relationship Id="rId4" Type="http://schemas.openxmlformats.org/officeDocument/2006/relationships/slide" Target="slide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6.xml"/><Relationship Id="rId6" Type="http://schemas.openxmlformats.org/officeDocument/2006/relationships/slide" Target="slide5.xml"/><Relationship Id="rId5" Type="http://schemas.openxmlformats.org/officeDocument/2006/relationships/image" Target="../media/image3.png"/><Relationship Id="rId4" Type="http://schemas.openxmlformats.org/officeDocument/2006/relationships/slide" Target="slide5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7.xml"/><Relationship Id="rId4" Type="http://schemas.openxmlformats.org/officeDocument/2006/relationships/slide" Target="slide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2.mp3"/><Relationship Id="rId7" Type="http://schemas.openxmlformats.org/officeDocument/2006/relationships/image" Target="../media/image4.png"/><Relationship Id="rId2" Type="http://schemas.microsoft.com/office/2007/relationships/media" Target="../media/media2.mp3"/><Relationship Id="rId1" Type="http://schemas.openxmlformats.org/officeDocument/2006/relationships/tags" Target="../tags/tag58.xml"/><Relationship Id="rId6" Type="http://schemas.openxmlformats.org/officeDocument/2006/relationships/slide" Target="slide55.xml"/><Relationship Id="rId5" Type="http://schemas.openxmlformats.org/officeDocument/2006/relationships/notesSlide" Target="../notesSlides/notesSlide54.xml"/><Relationship Id="rId4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9.xml"/><Relationship Id="rId6" Type="http://schemas.openxmlformats.org/officeDocument/2006/relationships/slide" Target="slide5.xml"/><Relationship Id="rId5" Type="http://schemas.openxmlformats.org/officeDocument/2006/relationships/image" Target="../media/image3.png"/><Relationship Id="rId4" Type="http://schemas.openxmlformats.org/officeDocument/2006/relationships/slide" Target="slide5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0.xml"/><Relationship Id="rId4" Type="http://schemas.openxmlformats.org/officeDocument/2006/relationships/slide" Target="slide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2.mp3"/><Relationship Id="rId7" Type="http://schemas.openxmlformats.org/officeDocument/2006/relationships/image" Target="../media/image4.png"/><Relationship Id="rId2" Type="http://schemas.microsoft.com/office/2007/relationships/media" Target="../media/media2.mp3"/><Relationship Id="rId1" Type="http://schemas.openxmlformats.org/officeDocument/2006/relationships/tags" Target="../tags/tag61.xml"/><Relationship Id="rId6" Type="http://schemas.openxmlformats.org/officeDocument/2006/relationships/slide" Target="slide58.xml"/><Relationship Id="rId5" Type="http://schemas.openxmlformats.org/officeDocument/2006/relationships/notesSlide" Target="../notesSlides/notesSlide57.xml"/><Relationship Id="rId4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2.xml"/><Relationship Id="rId6" Type="http://schemas.openxmlformats.org/officeDocument/2006/relationships/slide" Target="slide5.xml"/><Relationship Id="rId5" Type="http://schemas.openxmlformats.org/officeDocument/2006/relationships/image" Target="../media/image3.png"/><Relationship Id="rId4" Type="http://schemas.openxmlformats.org/officeDocument/2006/relationships/slide" Target="slide5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3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2.mp3"/><Relationship Id="rId7" Type="http://schemas.openxmlformats.org/officeDocument/2006/relationships/image" Target="../media/image4.png"/><Relationship Id="rId2" Type="http://schemas.microsoft.com/office/2007/relationships/media" Target="../media/media2.mp3"/><Relationship Id="rId1" Type="http://schemas.openxmlformats.org/officeDocument/2006/relationships/tags" Target="../tags/tag10.xml"/><Relationship Id="rId6" Type="http://schemas.openxmlformats.org/officeDocument/2006/relationships/slide" Target="slide7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5" Type="http://schemas.openxmlformats.org/officeDocument/2006/relationships/slide" Target="slide8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5" Type="http://schemas.openxmlformats.org/officeDocument/2006/relationships/slide" Target="slide10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96567" y="4854766"/>
            <a:ext cx="9144000" cy="1655762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Викторина</a:t>
            </a:r>
            <a:endParaRPr lang="ru-RU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30456" y="1543373"/>
            <a:ext cx="66762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9600" dirty="0">
                <a:solidFill>
                  <a:schemeClr val="bg1"/>
                </a:solidFill>
              </a:rPr>
              <a:t>𝒩𝒶𝓈𝒽𝒶 </a:t>
            </a:r>
            <a:r>
              <a:rPr lang="ru-RU" sz="9600" dirty="0" smtClean="0">
                <a:solidFill>
                  <a:schemeClr val="bg1"/>
                </a:solidFill>
              </a:rPr>
              <a:t>𝒾𝑔𝓇𝒶 4 </a:t>
            </a:r>
            <a:endParaRPr lang="ru-RU" sz="96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75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016087"/>
            <a:ext cx="10759642" cy="243451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Его ослепил Дмитрий </a:t>
            </a:r>
            <a:r>
              <a:rPr lang="ru-RU" sz="3500" b="1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Шемяка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Русь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303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1959994"/>
            <a:ext cx="727800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Русь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Святые православной и католической церквей, братья-миссионеры из города Салоники, создатели старославянской азбуки и церковнославянского языка, проповедники христианства. </a:t>
            </a:r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574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Кирилл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Мефодий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Русь </a:t>
            </a:r>
            <a:r>
              <a:rPr lang="en-US" sz="2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  <a:endParaRPr lang="ru-RU" sz="2000" b="1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78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469274"/>
            <a:ext cx="727800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Русское царство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После реформы какого патриарха в 17 веке случился раскол русской православной церкви? </a:t>
            </a:r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107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6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6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6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6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Патриарх </a:t>
            </a:r>
            <a:r>
              <a:rPr lang="ru-RU" sz="36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Никон</a:t>
            </a:r>
            <a:r>
              <a:rPr lang="ru-RU" sz="36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36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Русское </a:t>
            </a:r>
            <a:r>
              <a:rPr lang="ru-RU" sz="22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царство </a:t>
            </a:r>
            <a:r>
              <a:rPr lang="en-US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2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  <a:endParaRPr lang="ru-RU" sz="22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489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Русское царство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какую войну Русь вошла царством, а вышла империей?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089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Северная война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2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Русское царство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758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9321" y="2369638"/>
            <a:ext cx="11699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9600" u="sng" dirty="0" smtClean="0">
                <a:solidFill>
                  <a:schemeClr val="bg1"/>
                </a:solidFill>
              </a:rPr>
              <a:t>Вопрос со ставкой!</a:t>
            </a:r>
            <a:endParaRPr lang="ru-RU" sz="9600" u="sng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11661" y="5502791"/>
            <a:ext cx="2295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 action="ppaction://hlinksldjump"/>
              </a:rPr>
              <a:t>Перейти→</a:t>
            </a:r>
            <a:endParaRPr lang="ru-RU" sz="28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sme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62484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1977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9" dur="50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390087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Русское царство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Братья какой семьи спонсировали поход Ермака в Сибирь? </a:t>
            </a:r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529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Строгановы</a:t>
            </a: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2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Русское царство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834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516908"/>
              </p:ext>
            </p:extLst>
          </p:nvPr>
        </p:nvGraphicFramePr>
        <p:xfrm>
          <a:off x="0" y="1"/>
          <a:ext cx="12192000" cy="685799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391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11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26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621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16012">
                <a:tc>
                  <a:txBody>
                    <a:bodyPr/>
                    <a:lstStyle/>
                    <a:p>
                      <a:pPr algn="ctr"/>
                      <a:r>
                        <a:rPr lang="ru-RU" sz="36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Русь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u="none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4" action="ppaction://hlinksldjump"/>
                        </a:rPr>
                        <a:t>200</a:t>
                      </a:r>
                      <a:endParaRPr lang="ru-RU" sz="3500" u="non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5" action="ppaction://hlinksldjump"/>
                        </a:rPr>
                        <a:t>400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6" action="ppaction://hlinksldjump"/>
                        </a:rPr>
                        <a:t>600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7" action="ppaction://hlinksldjump"/>
                        </a:rPr>
                        <a:t>800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6012">
                <a:tc>
                  <a:txBody>
                    <a:bodyPr/>
                    <a:lstStyle/>
                    <a:p>
                      <a:pPr algn="ctr"/>
                      <a:r>
                        <a:rPr lang="ru-RU" sz="36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Русское царство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8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9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0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1" action="ppaction://hlinksldjump"/>
                        </a:rPr>
                        <a:t>800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7938">
                <a:tc>
                  <a:txBody>
                    <a:bodyPr/>
                    <a:lstStyle/>
                    <a:p>
                      <a:pPr algn="ctr"/>
                      <a:r>
                        <a:rPr lang="ru-RU" sz="36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Российская империя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2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3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4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5" action="ppaction://hlinksldjump"/>
                        </a:rPr>
                        <a:t>800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6012">
                <a:tc>
                  <a:txBody>
                    <a:bodyPr/>
                    <a:lstStyle/>
                    <a:p>
                      <a:pPr algn="ctr"/>
                      <a:r>
                        <a:rPr lang="ru-RU" sz="36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СССР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6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7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8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9" action="ppaction://hlinksldjump"/>
                        </a:rPr>
                        <a:t>800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16012">
                <a:tc>
                  <a:txBody>
                    <a:bodyPr/>
                    <a:lstStyle/>
                    <a:p>
                      <a:pPr algn="ctr"/>
                      <a:r>
                        <a:rPr lang="ru-RU" sz="36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Новейшая история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0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1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2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3" action="ppaction://hlinksldjump"/>
                        </a:rPr>
                        <a:t>800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1601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0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Другая история</a:t>
                      </a: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4" action="ppaction://hlinksldjump"/>
                        </a:rPr>
                        <a:t>200</a:t>
                      </a:r>
                      <a:endParaRPr lang="ru-RU" sz="3500" b="0" dirty="0" smtClean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5" action="ppaction://hlinksldjump"/>
                        </a:rPr>
                        <a:t>400</a:t>
                      </a:r>
                      <a:endParaRPr lang="ru-RU" sz="3500" b="0" dirty="0" smtClean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6" action="ppaction://hlinksldjump"/>
                        </a:rPr>
                        <a:t>600</a:t>
                      </a:r>
                      <a:endParaRPr lang="ru-RU" sz="3500" b="0" dirty="0" smtClean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27" action="ppaction://hlinksldjump"/>
                        </a:rPr>
                        <a:t>800</a:t>
                      </a:r>
                      <a:endParaRPr lang="ru-RU" sz="3500" b="0" dirty="0" smtClean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04052096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32649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498603"/>
            <a:ext cx="7278007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Русское царство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Какое королевство было основным противником Российского Царства на Западе до момента становления России империей (точное название)?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637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1905918"/>
            <a:ext cx="10759642" cy="2687901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Речь </a:t>
            </a:r>
            <a:r>
              <a:rPr lang="ru-RU" sz="3500" b="1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Посполита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2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Русское царство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924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370121"/>
            <a:ext cx="727800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Российская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империя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 звали тобольского старца-мистика, приближённого к российскому императору Николая II?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679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Григорий Ефимович Распутин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Российская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империя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100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Российская империя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Назовите повод начала Крымской войны.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09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89812"/>
            <a:ext cx="10759642" cy="19828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Формальным поводом для Крымской войны послужили споры между православным и католическим духовенством из-за Святых мест в Палестине, находившихся под покровительством России и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Франции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2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Российская империя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918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0794" y="638978"/>
            <a:ext cx="76694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9600" dirty="0" smtClean="0">
                <a:solidFill>
                  <a:schemeClr val="bg1"/>
                </a:solidFill>
              </a:rPr>
              <a:t>Кот в мешке!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5337147" y="5719551"/>
            <a:ext cx="151676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 action="ppaction://hlinksldjump"/>
              </a:rPr>
              <a:t>Перейти→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24577" y="2008468"/>
            <a:ext cx="2852466" cy="3610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мех кота Тома (256  kbps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626454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5326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8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01476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Российская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империя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Назовите основные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признаки просвещенного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абсолютизма (хотя бы 3).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030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739033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Главные признаки просвещенного абсолютизма: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сохранение сильной монархической власти;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деспотизм в проведении реформ;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сильное влияние просветительских идей;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ослабление позиций церкви;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покровительство национальной промышленности и торговле.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Российская империя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761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9321" y="2369638"/>
            <a:ext cx="11699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9600" u="sng" dirty="0" smtClean="0">
                <a:solidFill>
                  <a:schemeClr val="bg1"/>
                </a:solidFill>
              </a:rPr>
              <a:t>Вопрос со ставкой!</a:t>
            </a:r>
            <a:endParaRPr lang="ru-RU" sz="9600" u="sng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11661" y="5502791"/>
            <a:ext cx="2295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 action="ppaction://hlinksldjump"/>
              </a:rPr>
              <a:t>Перейти→</a:t>
            </a:r>
            <a:endParaRPr lang="ru-RU" sz="28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sme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62484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0791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9" dur="50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9321" y="2369638"/>
            <a:ext cx="11699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9600" u="sng" dirty="0" smtClean="0">
                <a:solidFill>
                  <a:schemeClr val="bg1"/>
                </a:solidFill>
              </a:rPr>
              <a:t>Вопрос со ставкой!</a:t>
            </a:r>
            <a:endParaRPr lang="ru-RU" sz="9600" u="sng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11661" y="5502791"/>
            <a:ext cx="2295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u="sng" dirty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 action="ppaction://hlinksldjump"/>
              </a:rPr>
              <a:t>Перейти→</a:t>
            </a:r>
            <a:endParaRPr lang="ru-RU" sz="28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sme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62484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735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9" dur="50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742192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Российская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империя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 сколько была продана Аляска?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437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7,2 миллиона долларов (11 миллионов царских рублей)</a:t>
            </a: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2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Российская империя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447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2995672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СССР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честь какого правителя СССР был назван поцелуй?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54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Леонид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Брежнев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СССР 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855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Прямоугольник 2"/>
          <p:cNvSpPr/>
          <p:nvPr/>
        </p:nvSpPr>
        <p:spPr>
          <a:xfrm>
            <a:off x="2457619" y="2612493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СССР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 называется военно-политический альянс, созданный для борьбы с СССР?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799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НАТО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СССР</a:t>
            </a: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5330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0794" y="638978"/>
            <a:ext cx="76694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9600" dirty="0" smtClean="0">
                <a:solidFill>
                  <a:schemeClr val="bg1"/>
                </a:solidFill>
              </a:rPr>
              <a:t>Кот в мешке!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5337147" y="5719551"/>
            <a:ext cx="151676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 action="ppaction://hlinksldjump"/>
              </a:rPr>
              <a:t>Перейти→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24577" y="2008468"/>
            <a:ext cx="2852466" cy="3610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мех кота Тома (256  kbps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626454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73544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8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СССР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Почему коктейль Молотова так назван?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51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Потому что финны ненавидели Молотова и каждый такой "подарок" адресовали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ему.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СССР</a:t>
            </a: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766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612493"/>
            <a:ext cx="727800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СССР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Против какой страны СССР вела бои на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Халхин-Голе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так и необъявленной войне? </a:t>
            </a:r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6987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73643" y="1857067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Русь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битве с каким орденом сошёлся Александр Невский? </a:t>
            </a:r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77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937337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Японская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империя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СССР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89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1802816"/>
            <a:ext cx="727800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Новейшая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история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Назовите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годы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первой чеченской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войны.</a:t>
            </a:r>
          </a:p>
          <a:p>
            <a:pPr algn="ctr"/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893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11 декабря 1994 – 31 августа 1996 гг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Новейшая история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373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2137272"/>
            <a:ext cx="727800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Новейшая история 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Понятие «шоковая терапия» характеризует политику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правительства, кого (не страны)?</a:t>
            </a:r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68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Б. М.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Примакова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Новейшая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история 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382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2434728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Новейшая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история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каком году прошла зимняя олимпиада в городе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Сочи?</a:t>
            </a:r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142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 7 по 23 февраля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2014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Новейшая история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378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328" y="1597446"/>
            <a:ext cx="10058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9600" dirty="0" smtClean="0">
                <a:solidFill>
                  <a:schemeClr val="bg1"/>
                </a:solidFill>
              </a:rPr>
              <a:t>Вопрос на «миллион»!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5337147" y="5719551"/>
            <a:ext cx="151676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 action="ppaction://hlinksldjump"/>
              </a:rPr>
              <a:t>Перейти→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1d2b71ed6517dcc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62484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9274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58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296524" y="2170323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Новейшая история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Когда состоялось подписание Будапештского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меморандума?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296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419544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 декабря 1994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года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Новейшая история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905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704" y="2100055"/>
            <a:ext cx="10759642" cy="216347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ответ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Ливонский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Русь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  <a:b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972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73643" y="2055371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Другая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история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200</a:t>
            </a:r>
          </a:p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 честь кого дали название материку Америка?</a:t>
            </a:r>
          </a:p>
        </p:txBody>
      </p:sp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4" name="Rectangle 3">
            <a:hlinkClick r:id="rId6" action="ppaction://hlinksldjump"/>
          </p:cNvPr>
          <p:cNvSpPr/>
          <p:nvPr/>
        </p:nvSpPr>
        <p:spPr>
          <a:xfrm>
            <a:off x="5408390" y="5690461"/>
            <a:ext cx="13764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137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606830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Америго </a:t>
            </a:r>
            <a:r>
              <a:rPr lang="ru-RU" sz="3500" b="1" cap="none" dirty="0" err="1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Веспуччи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Другая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история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82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73643" y="2055371"/>
            <a:ext cx="7278007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Другая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история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</a:p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Великий римский полководец, покоритель множества варварских племён, один из величайших правителей Рима.</a:t>
            </a:r>
          </a:p>
        </p:txBody>
      </p:sp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4" name="Rectangle 3">
            <a:hlinkClick r:id="rId6" action="ppaction://hlinksldjump"/>
          </p:cNvPr>
          <p:cNvSpPr/>
          <p:nvPr/>
        </p:nvSpPr>
        <p:spPr>
          <a:xfrm>
            <a:off x="5408390" y="5690461"/>
            <a:ext cx="13764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088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606830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Гай </a:t>
            </a: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Юлий Цезарь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Другая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история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  <a:endParaRPr lang="ru-RU" sz="2000" cap="none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207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0794" y="638978"/>
            <a:ext cx="76694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9600" dirty="0" smtClean="0">
                <a:solidFill>
                  <a:schemeClr val="bg1"/>
                </a:solidFill>
              </a:rPr>
              <a:t>Кот в мешке!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5337147" y="5719551"/>
            <a:ext cx="151676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 action="ppaction://hlinksldjump"/>
              </a:rPr>
              <a:t>Перейти→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24577" y="2008468"/>
            <a:ext cx="2852466" cy="3610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мех кота Тома (256  kbps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626454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4898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8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52457" y="2672316"/>
            <a:ext cx="727800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Другая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история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</a:t>
            </a:r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00</a:t>
            </a:r>
          </a:p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Сколько лет длилась столетняя война?</a:t>
            </a:r>
          </a:p>
        </p:txBody>
      </p:sp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4" name="Rectangle 3">
            <a:hlinkClick r:id="rId6" action="ppaction://hlinksldjump"/>
          </p:cNvPr>
          <p:cNvSpPr/>
          <p:nvPr/>
        </p:nvSpPr>
        <p:spPr>
          <a:xfrm>
            <a:off x="5408390" y="5690461"/>
            <a:ext cx="13764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167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606830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116 лет, с 1337-1453 гг.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Другая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история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00</a:t>
            </a:r>
            <a:endParaRPr lang="ru-RU" sz="2000" cap="none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0217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0794" y="638978"/>
            <a:ext cx="76694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9600" dirty="0" smtClean="0">
                <a:solidFill>
                  <a:schemeClr val="bg1"/>
                </a:solidFill>
              </a:rPr>
              <a:t>Кот в мешке!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5337147" y="5719551"/>
            <a:ext cx="151676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 action="ppaction://hlinksldjump"/>
              </a:rPr>
              <a:t>Перейти→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24577" y="2008468"/>
            <a:ext cx="2852466" cy="3610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мех кота Тома (256  kbps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626454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209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8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52457" y="2672316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Другая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история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</a:p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Назовите страну, которая первая приняла христианство.</a:t>
            </a:r>
          </a:p>
        </p:txBody>
      </p:sp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4" name="Rectangle 3">
            <a:hlinkClick r:id="rId6" action="ppaction://hlinksldjump"/>
          </p:cNvPr>
          <p:cNvSpPr/>
          <p:nvPr/>
        </p:nvSpPr>
        <p:spPr>
          <a:xfrm>
            <a:off x="5408390" y="5690461"/>
            <a:ext cx="13764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3624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4" y="2606830"/>
            <a:ext cx="10759642" cy="1513263"/>
          </a:xfrm>
        </p:spPr>
        <p:txBody>
          <a:bodyPr>
            <a:normAutofit/>
          </a:bodyPr>
          <a:lstStyle/>
          <a:p>
            <a:pPr algn="ctr"/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35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Армения</a:t>
            </a:r>
            <a:br>
              <a:rPr lang="ru-RU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Другая </a:t>
            </a:r>
            <a:r>
              <a:rPr lang="ru-RU" sz="2000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история 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800</a:t>
            </a:r>
            <a:endParaRPr lang="ru-RU" sz="2000" cap="none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341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0794" y="638978"/>
            <a:ext cx="76694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9600" dirty="0" smtClean="0">
                <a:solidFill>
                  <a:schemeClr val="bg1"/>
                </a:solidFill>
              </a:rPr>
              <a:t>Кот в мешке!</a:t>
            </a:r>
            <a:endParaRPr lang="ru-RU" sz="9600" dirty="0">
              <a:solidFill>
                <a:schemeClr val="bg1"/>
              </a:solidFill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5337147" y="5719551"/>
            <a:ext cx="1516762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 action="ppaction://hlinksldjump"/>
              </a:rPr>
              <a:t>Перейти→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24577" y="2008468"/>
            <a:ext cx="2852466" cy="3610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мех кота Тома (256  kbps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626454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75565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>
        <p14:gallery dir="l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8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760" y="642688"/>
            <a:ext cx="10759642" cy="457892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9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199230" y="5690466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457619" y="2023077"/>
            <a:ext cx="727800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Русь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Какую религию принял князь Владимир Красно Солнышко (назвать наименование до Великой Схизмы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17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959299" y="5719551"/>
            <a:ext cx="427245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38586" y="1817783"/>
            <a:ext cx="10759642" cy="2742985"/>
          </a:xfrm>
        </p:spPr>
        <p:txBody>
          <a:bodyPr>
            <a:normAutofit/>
          </a:bodyPr>
          <a:lstStyle/>
          <a:p>
            <a:pPr algn="ctr"/>
            <a:r>
              <a:rPr lang="ru-RU" sz="4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Правильный </a:t>
            </a:r>
            <a:r>
              <a:rPr lang="ru-RU" sz="40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ответ</a:t>
            </a:r>
            <a:br>
              <a:rPr lang="ru-RU" sz="4000" b="1" cap="none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4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Христианство</a:t>
            </a:r>
            <a:br>
              <a:rPr lang="ru-RU" sz="40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Русь</a:t>
            </a:r>
            <a:r>
              <a:rPr lang="en-US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/ </a:t>
            </a:r>
            <a:r>
              <a:rPr lang="ru-RU" sz="2000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400</a:t>
            </a: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152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199230" y="5690461"/>
            <a:ext cx="1794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373643" y="2033887"/>
            <a:ext cx="7278007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Русь </a:t>
            </a:r>
            <a:r>
              <a:rPr lang="en-US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 </a:t>
            </a:r>
            <a:r>
              <a:rPr lang="en-US" sz="3500" b="1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u-RU" sz="3500" dirty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Вопрос за 600</a:t>
            </a:r>
          </a:p>
          <a:p>
            <a:pPr algn="ctr"/>
            <a:r>
              <a:rPr lang="ru-RU" sz="3500" dirty="0">
                <a:solidFill>
                  <a:schemeClr val="accent4">
                    <a:lumMod val="40000"/>
                    <a:lumOff val="6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Почему князь Василий II был прозван "Тёмным"? </a:t>
            </a:r>
            <a:endParaRPr lang="ru-RU" sz="3500" dirty="0" smtClean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985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ISPRING_PLAYERS_CUSTOMIZATION" val="UEsDBBQAAgAIAAlvgUi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BAgAAFAACAAgACW+BSKkBxHb7AgAAsAgAABQAAAAAAAAAAQAAAAAAAAAAAHVuaXZlcnNhbC9wbGF5ZXIueG1sUEsFBgAAAAABAAEAQgAAAC0DAAAAAA=="/>
  <p:tag name="ISPRING_PRESENTATION_TITLE" val="СВОЯ ИГРА"/>
  <p:tag name="ARTICULATE_SLIDE_COUNT" val="42"/>
  <p:tag name="ARTICULATE_PROJECT_OPEN" val="0"/>
  <p:tag name="ISPRING_UUID" val="{057A1C99-AAD4-4B36-81AC-138FA0944F7E}"/>
  <p:tag name="ISPRING_RESOURCE_FOLDER" val="C:\Users\olga.kokoulina\Documents\СВОЯ ИГРА - Copy\"/>
  <p:tag name="ISPRING_PRESENTATION_PATH" val="C:\Users\olga.kokoulina\Documents\СВОЯ ИГРА - Copy.pptx"/>
  <p:tag name="ISPRING_PROJECT_FOLDER_UPDATED" val="1"/>
  <p:tag name="ISPRING_SCREEN_RECS_UPDATED" val="C:\Users\olga.kokoulina\Documents\СВОЯ ИГРА - Copy"/>
  <p:tag name="ISPRING_RESOURCE_PATHS_HASH_PRESENTER" val="30a29568428e1fbe1e9622116143a56fc151e3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Тема Office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EE599"/>
      </a:hlink>
      <a:folHlink>
        <a:srgbClr val="2D519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4340</TotalTime>
  <Words>766</Words>
  <Application>Microsoft Office PowerPoint</Application>
  <PresentationFormat>Широкоэкранный</PresentationFormat>
  <Paragraphs>231</Paragraphs>
  <Slides>59</Slides>
  <Notes>59</Notes>
  <HiddenSlides>0</HiddenSlides>
  <MMClips>9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4" baseType="lpstr">
      <vt:lpstr>Arial</vt:lpstr>
      <vt:lpstr>Calibri</vt:lpstr>
      <vt:lpstr>Calibri Light</vt:lpstr>
      <vt:lpstr>Open Sans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Правильный ответ Ливонский Русь  / Вопрос за 200 </vt:lpstr>
      <vt:lpstr>Презентация PowerPoint</vt:lpstr>
      <vt:lpstr> </vt:lpstr>
      <vt:lpstr>Правильный ответ Христианство Русь / Вопрос за 400</vt:lpstr>
      <vt:lpstr>Презентация PowerPoint</vt:lpstr>
      <vt:lpstr>Правильный ответ Его ослепил Дмитрий Шемяка. Русь  / Вопрос за 600</vt:lpstr>
      <vt:lpstr>Презентация PowerPoint</vt:lpstr>
      <vt:lpstr>Правильный ответ Кирилл и Мефодий Русь / Вопрос за 800</vt:lpstr>
      <vt:lpstr>Презентация PowerPoint</vt:lpstr>
      <vt:lpstr>Правильный ответ Патриарх Никон Русское царство / Вопрос за 200</vt:lpstr>
      <vt:lpstr>Презентация PowerPoint</vt:lpstr>
      <vt:lpstr>Правильный ответ Северная война Русское царство / Вопрос за 400</vt:lpstr>
      <vt:lpstr>Презентация PowerPoint</vt:lpstr>
      <vt:lpstr>Презентация PowerPoint</vt:lpstr>
      <vt:lpstr>Правильный ответ Строгановы Русское царство / Вопрос за 600</vt:lpstr>
      <vt:lpstr>Презентация PowerPoint</vt:lpstr>
      <vt:lpstr>Правильный ответ Речь Посполита Русское царство / Вопрос за 800</vt:lpstr>
      <vt:lpstr>Презентация PowerPoint</vt:lpstr>
      <vt:lpstr>Правильный ответ Григорий Ефимович Распутин Российская империя / Вопрос за 200</vt:lpstr>
      <vt:lpstr>Презентация PowerPoint</vt:lpstr>
      <vt:lpstr>Правильный ответ Формальным поводом для Крымской войны послужили споры между православным и католическим духовенством из-за Святых мест в Палестине, находившихся под покровительством России и Франции Российская империя / Вопрос за 400</vt:lpstr>
      <vt:lpstr>Презентация PowerPoint</vt:lpstr>
      <vt:lpstr>Презентация PowerPoint</vt:lpstr>
      <vt:lpstr>Правильный ответ Главные признаки просвещенного абсолютизма: сохранение сильной монархической власти; деспотизм в проведении реформ; сильное влияние просветительских идей; ослабление позиций церкви; покровительство национальной промышленности и торговле.  Российская империя / Вопрос за 600</vt:lpstr>
      <vt:lpstr>Презентация PowerPoint</vt:lpstr>
      <vt:lpstr>Презентация PowerPoint</vt:lpstr>
      <vt:lpstr>Правильный ответ 7,2 миллиона долларов (11 миллионов царских рублей)  Российская империя/ Вопрос за 800</vt:lpstr>
      <vt:lpstr>Презентация PowerPoint</vt:lpstr>
      <vt:lpstr>Правильный ответ Леонид Брежнев СССР  / Вопрос за 200</vt:lpstr>
      <vt:lpstr>Презентация PowerPoint</vt:lpstr>
      <vt:lpstr>Правильный ответ НАТО СССР / Вопрос за 400</vt:lpstr>
      <vt:lpstr>Презентация PowerPoint</vt:lpstr>
      <vt:lpstr>Презентация PowerPoint</vt:lpstr>
      <vt:lpstr>Правильный ответ Потому что финны ненавидели Молотова и каждый такой "подарок" адресовали ему. СССР / Вопрос за 600</vt:lpstr>
      <vt:lpstr>Презентация PowerPoint</vt:lpstr>
      <vt:lpstr>Правильный ответ Японская империя СССР / Вопрос за 800</vt:lpstr>
      <vt:lpstr>Презентация PowerPoint</vt:lpstr>
      <vt:lpstr>Правильный ответ 11 декабря 1994 – 31 августа 1996 гг. Новейшая история / Вопрос за 200</vt:lpstr>
      <vt:lpstr>Презентация PowerPoint</vt:lpstr>
      <vt:lpstr>Правильный ответ Б. М. Примакова Новейшая история  / Вопрос за 400</vt:lpstr>
      <vt:lpstr>Презентация PowerPoint</vt:lpstr>
      <vt:lpstr>Правильный ответ с 7 по 23 февраля 2014 Новейшая история / Вопрос за 600</vt:lpstr>
      <vt:lpstr>Презентация PowerPoint</vt:lpstr>
      <vt:lpstr>Презентация PowerPoint</vt:lpstr>
      <vt:lpstr>Правильный ответ 5 декабря 1994 года Новейшая история / Вопрос за 800</vt:lpstr>
      <vt:lpstr>Презентация PowerPoint</vt:lpstr>
      <vt:lpstr>Правильный ответ Америго Веспуччи Другая история / Вопрос за 200</vt:lpstr>
      <vt:lpstr>Презентация PowerPoint</vt:lpstr>
      <vt:lpstr>Правильный ответ Гай Юлий Цезарь Другая история / Вопрос за 400</vt:lpstr>
      <vt:lpstr>Презентация PowerPoint</vt:lpstr>
      <vt:lpstr>Презентация PowerPoint</vt:lpstr>
      <vt:lpstr>Правильный ответ 116 лет, с 1337-1453 гг. Другая история / Вопрос за 600</vt:lpstr>
      <vt:lpstr>Презентация PowerPoint</vt:lpstr>
      <vt:lpstr>Презентация PowerPoint</vt:lpstr>
      <vt:lpstr>Правильный ответ Армения Другая история / Вопрос за 800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Olga Kokoulina</dc:creator>
  <cp:lastModifiedBy>Кронус</cp:lastModifiedBy>
  <cp:revision>222</cp:revision>
  <dcterms:created xsi:type="dcterms:W3CDTF">2017-04-04T07:27:35Z</dcterms:created>
  <dcterms:modified xsi:type="dcterms:W3CDTF">2023-12-27T19:03:41Z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F2CB6D5A-1B8B-4A8E-ADC4-3A0669CDCAD4</vt:lpwstr>
  </property>
  <property fmtid="{D5CDD505-2E9C-101B-9397-08002B2CF9AE}" pid="3" name="ArticulatePath">
    <vt:lpwstr>Презентация2</vt:lpwstr>
  </property>
</Properties>
</file>