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8" r:id="rId4"/>
    <p:sldId id="270" r:id="rId5"/>
    <p:sldId id="257" r:id="rId6"/>
    <p:sldId id="259" r:id="rId7"/>
    <p:sldId id="258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0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754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80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436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425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37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55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92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939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4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537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CBEFA-5D62-492A-8212-472BC455B3B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CDDE7-6141-48CD-AC17-4B5FF29E21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47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331236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Русские </a:t>
            </a:r>
            <a:r>
              <a:rPr lang="ru-RU" sz="4000" b="1" dirty="0">
                <a:solidFill>
                  <a:srgbClr val="FF0000"/>
                </a:solidFill>
              </a:rPr>
              <a:t>народные сказки, их классификация и жанровые особенности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824" y="5013176"/>
            <a:ext cx="5392688" cy="1248544"/>
          </a:xfrm>
        </p:spPr>
        <p:txBody>
          <a:bodyPr>
            <a:normAutofit/>
          </a:bodyPr>
          <a:lstStyle/>
          <a:p>
            <a:pPr algn="l"/>
            <a:endParaRPr lang="ru-RU" sz="2500" dirty="0" smtClean="0">
              <a:solidFill>
                <a:schemeClr val="tx1"/>
              </a:solidFill>
            </a:endParaRPr>
          </a:p>
          <a:p>
            <a:pPr algn="l"/>
            <a:r>
              <a:rPr lang="ru-RU" sz="2500" dirty="0" err="1" smtClean="0">
                <a:solidFill>
                  <a:schemeClr val="tx1"/>
                </a:solidFill>
              </a:rPr>
              <a:t>Кидалова</a:t>
            </a:r>
            <a:r>
              <a:rPr lang="ru-RU" sz="2500" dirty="0" smtClean="0">
                <a:solidFill>
                  <a:schemeClr val="tx1"/>
                </a:solidFill>
              </a:rPr>
              <a:t> </a:t>
            </a:r>
            <a:r>
              <a:rPr lang="ru-RU" sz="2500" smtClean="0">
                <a:solidFill>
                  <a:schemeClr val="tx1"/>
                </a:solidFill>
              </a:rPr>
              <a:t>Александра Викторовна</a:t>
            </a:r>
            <a:endParaRPr lang="ru-RU" sz="2500" dirty="0" smtClean="0">
              <a:solidFill>
                <a:schemeClr val="tx1"/>
              </a:solidFill>
            </a:endParaRPr>
          </a:p>
          <a:p>
            <a:pPr algn="l"/>
            <a:endParaRPr lang="ru-RU" sz="2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788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Сказки </a:t>
            </a:r>
            <a:r>
              <a:rPr lang="ru-RU" b="1" dirty="0">
                <a:solidFill>
                  <a:srgbClr val="FF0000"/>
                </a:solidFill>
              </a:rPr>
              <a:t>о животных </a:t>
            </a:r>
            <a:r>
              <a:rPr lang="ru-RU" b="1" dirty="0"/>
              <a:t>можно назвать </a:t>
            </a:r>
            <a:r>
              <a:rPr lang="ru-RU" b="1" dirty="0" smtClean="0"/>
              <a:t>детскими </a:t>
            </a:r>
            <a:r>
              <a:rPr lang="ru-RU" b="1" dirty="0"/>
              <a:t>потому, что в них много действия, движения, энергии - того, что присуще  и ребёнку.  Сюжет разворачивается стремительно: быстро, сломя голову, бежит курица к хозяйке за маслицем, - петух проглотил зерно и подавился, та просит, чтобы хозяин дал ей свежей травы. В конце  концов курица принесла маслица, петух спасён, но скольким он обязан спасением! ("Петушок и бобовое зернышко"). Ирония сказки понятна ребёнку, ему нравится и то, что сколько трудных препятствий удалось преодолеть курице, чтобы петушок остался жив. Счастливые концовки сказок соответствуют жизнерадостности ребёнка, его уверенности в благополучном исходе борьбы добра со злом.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В </a:t>
            </a:r>
            <a:r>
              <a:rPr lang="ru-RU" b="1" dirty="0">
                <a:solidFill>
                  <a:srgbClr val="FF0000"/>
                </a:solidFill>
              </a:rPr>
              <a:t>сказках о животных </a:t>
            </a:r>
            <a:r>
              <a:rPr lang="ru-RU" b="1" dirty="0"/>
              <a:t>много юмора. Это их чудесное свойство развивает у детей </a:t>
            </a:r>
            <a:r>
              <a:rPr lang="ru-RU" b="1" dirty="0" smtClean="0"/>
              <a:t>чувство реального </a:t>
            </a:r>
            <a:r>
              <a:rPr lang="ru-RU" b="1" dirty="0"/>
              <a:t>и просто веселит, развлекает, радует, приводит в движение душевные силы. Однако сказки  знают и печаль. Как резко контрастны здесь переходы  от печали к веселью! Чувства, о которых говорится в сказках, столь же ярки, как и детские эмоции. Ребёнка легко утешить, но легко и огорчить. Плачет  заяц у порога своей избушки. Его выгнала лиса. Петух прогнал лису - радости зайца нет конца. Резкое разграничение положительного и отрицательного в природе сказок. У ребёнка никогда не возникает сомнения в том, как отнестись к тому или иному сказочному персонажу. Петух - герой, лиса - хитрая обманщица, волк - жадный, медведь - глупый. Это не примитивность, а та необходимая простота,  которая должна быть усвоена малышом прежде, чем он будет готов воспринять сложные вещи. Запав в память, сказки становится неотделимой частью детского сознания. 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4774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Волшебные сказки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6200" b="1" dirty="0"/>
              <a:t>Теперь можно рассмотреть </a:t>
            </a:r>
            <a:r>
              <a:rPr lang="ru-RU" sz="6200" b="1" dirty="0">
                <a:solidFill>
                  <a:srgbClr val="FF0000"/>
                </a:solidFill>
              </a:rPr>
              <a:t>волшебные сказки</a:t>
            </a:r>
            <a:r>
              <a:rPr lang="ru-RU" sz="6200" b="1" dirty="0"/>
              <a:t>. Детям дошкольного возраста нравится волшебная сказка. В равной степени привлекательны для них и развитие действия, сопряженное с борьбой светлых и темных сил, и чудесный вымысел. Русская волшебная сказка создала поразительно живой, замысловатый мир. Все в нем необыкновенно: люди, земля, горы, реки, деревья, даже вещи – предметы быта, орудия труда – и те приобретают в сказках чудесные свойства. Топор сам рубит лес; дубинка бьет недругов; мельница мелет зерно; печка разговаривает; яблоня укрывает своими ветвями детей, бегущих от посланных Ягой гусей-лебедей; взмывает в небо ковер-самолет; в маленьком сундучке помещается большой город с жителями, домами и улицами. Этот сказочный мир будит и развивает воображение ребенка. Малыш с горячим сочувствием следит за всем, о чем говорится в сказке: радуется победам Ивана-царевича, чудесам Василисы Премудрой, огорчается их невзгодам. В особенности трогает ребенка судьба героев, поставленных в близкие и понятные ему обстоятельства. Действия в таких сказках часто совершается в семье. Говорили дочке отец с матерью, чтобы не ходила со двора, берегла братца, а девочка заигралась-загулялась – и братца унесли гуси-лебеди («Гуси-лебеди»). Братец Иванушка не послушал сестры – напился водицы из козьего копытца и стал козликом («Сестрица Аленушка и братец Иванушка»). Добрая сирота терпит гонения злой мачехи («</a:t>
            </a:r>
            <a:r>
              <a:rPr lang="ru-RU" sz="6200" b="1" dirty="0" err="1"/>
              <a:t>Хаврошечка</a:t>
            </a:r>
            <a:r>
              <a:rPr lang="ru-RU" sz="6200" b="1" dirty="0"/>
              <a:t>», «Морозко»). В развитие действия неизменно вносятся этические мотивировки: несправедливость становится источником страданий и злоключений, благополучные концовки всегда устраняют противоречия нормам справедливости. </a:t>
            </a:r>
            <a:r>
              <a:rPr lang="ru-RU" sz="6200" b="1" dirty="0">
                <a:solidFill>
                  <a:srgbClr val="FF0000"/>
                </a:solidFill>
              </a:rPr>
              <a:t>Волшебная сказка </a:t>
            </a:r>
            <a:r>
              <a:rPr lang="ru-RU" sz="6200" b="1" dirty="0"/>
              <a:t>учит ребенка оценивать дела и по ступки людей в свете правильных понятий о том, что хорошо и что плохо. В сказках не бывает непоправимых жизненных бед, вместе с тем они не скрывают и то, что реальный мир знает тяжкие людские страдания, но все кончается благополучно благодаря чуду. Воображаемая чудесная победа добра над злом всегда активизирует чувства ребенка. Потребность в справедливости, стремление преодолеть жизненные невзгоды </a:t>
            </a:r>
            <a:r>
              <a:rPr lang="ru-RU" sz="6200" b="1" dirty="0" smtClean="0"/>
              <a:t>навсегда делаются </a:t>
            </a:r>
            <a:r>
              <a:rPr lang="ru-RU" sz="6200" b="1" dirty="0"/>
              <a:t>частью его мироощущения.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7812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11560" y="548680"/>
            <a:ext cx="8229600" cy="5505475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200" b="1" dirty="0">
                <a:solidFill>
                  <a:srgbClr val="FF0000"/>
                </a:solidFill>
              </a:rPr>
              <a:t>Волшебным сказкам </a:t>
            </a:r>
            <a:r>
              <a:rPr lang="ru-RU" sz="4200" b="1" dirty="0"/>
              <a:t>свойственна такая композиционная особенность: троекратное повторение какого-либо эпизода с последующим усилением эффекта. С тремя змеями бьется Иван-царевич, и каждый новый его противник сильнее предыдущего: трехглавого сменяет шестиглавый, а шестиглавого – девятиглавый или </a:t>
            </a:r>
            <a:r>
              <a:rPr lang="ru-RU" sz="4200" b="1" dirty="0" err="1"/>
              <a:t>двенадцатиглавый</a:t>
            </a:r>
            <a:r>
              <a:rPr lang="ru-RU" sz="4200" b="1" dirty="0"/>
              <a:t>; три трудных задачи задает Морской царь Ивану-царевичу – и каждая новая все труднее и труднее;  трижды разгоняет своего верного коня герой с намерением доскочить до верхнего окошка, в котором сидит царевна, и только на третий раз добивается своего. Причем троекратного повторения имеет особенной смысл в каждом конкретном случае. В сказке о сивке-бурке трижды повторяющееся </a:t>
            </a:r>
            <a:r>
              <a:rPr lang="ru-RU" sz="4200" b="1" dirty="0" err="1"/>
              <a:t>скакание</a:t>
            </a:r>
            <a:r>
              <a:rPr lang="ru-RU" sz="4200" b="1" dirty="0"/>
              <a:t> на коне мимо терема царевны свидетельствует о необыкновенной трудности в достижении цели. В другой сказке троекратное повторение эпизода имеет уже иной смысл. Трижды ходили дочери подсматривать за </a:t>
            </a:r>
            <a:r>
              <a:rPr lang="ru-RU" sz="4200" b="1" dirty="0" err="1"/>
              <a:t>Хаврошечкой</a:t>
            </a:r>
            <a:r>
              <a:rPr lang="ru-RU" sz="4200" b="1" dirty="0"/>
              <a:t>, и только в третий раз по оплошности она не сохранила тайны. Третий раз оказался роковым. Так, этот последний, третий эпизод оказывается то счастливым, то несчастливым. Волшебные сказки живо передают подробности человеческих переживаний и тем волнуют воображение слушателей. «Старшие ушли,- говорится в сказке «Гуси-лебеди»,- а дочка забыла, что ей приказывали, посадила братца на травке под окошком, а сама побежала на улицу, заигралась-загулялась. Налетели гуси-лебеди, подхватили мальчика, унесли на крылышках. Пришла девочка, глядь – братца нету! Ахнула, кинулась туда-сюда – нету! Кликала заливаясь слезами, причитывала, что худо будет от  отца и матери, - братец не откликнулся! Выбежала в чистое поле: метнулись вдалеке гуси-лебеди </a:t>
            </a:r>
            <a:r>
              <a:rPr lang="ru-RU" sz="4200" b="1" dirty="0" smtClean="0"/>
              <a:t>и пропали </a:t>
            </a:r>
            <a:r>
              <a:rPr lang="ru-RU" sz="4200" b="1" dirty="0"/>
              <a:t>за темным лесом». Беззаботная игра  девочки передана словами: «заигралась-</a:t>
            </a:r>
            <a:r>
              <a:rPr lang="ru-RU" sz="4200" b="1" dirty="0" err="1"/>
              <a:t>загулялась»,а</a:t>
            </a:r>
            <a:r>
              <a:rPr lang="ru-RU" sz="4200" b="1" dirty="0"/>
              <a:t> затем внезапное, словно сердце упало: «Глядь – братца нету!» Испуг, затем поиски с постепенно пропадающей надеждой найти брата и, наконец, горькое отчаяние: «Кликала, заливаясь слезами, причитывала… братец не откликнулся!»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9381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Построение фраз, отбор слов определяются характером содержания. Спокойное повествование сменяется стремительным, когда речь заходит о внезапных и быстрых действиях,- это достигается с помощью глаголов движения. О гусях-лебедях, например, говорится так: «налетели», «подхватили», «унесли», «метнулись», пропали» и т.д. Подбор глаголов ярко передает динамику событий, остроту ситуации. При этом маленький слушатель становится как бы участником происходящего, активно сопереживая героям сказки. Сказочники воспроизводят мир во всей его предметной вещественности, в многообразии звуков, в блеске красок. Сказки заполнены солнечным светом, лесным шумом, посвистыванием ветра, ослепительным блеском молний, громыханием грома – всеми чертами окружающего нас мира. Ночь в сказках – темная, солнце – красное, море – синее, лебеди – белые, луга – зеленые. Это все густые, глубокие цвета, не полутона. Меч у героя – острый, дворцы – белокаменные, камни – самоцветные, столы – дубовые, пироги – пшеничные и т.д. Вещи и предметы имеют четкие формы: известны их материал, качество. Все вместе взятое и делает волшебную сказку образцом национального искусства слова. Искусство сказки уходит своими глубокими корнями в культуру и язык народа.</a:t>
            </a:r>
          </a:p>
        </p:txBody>
      </p:sp>
    </p:spTree>
    <p:extLst>
      <p:ext uri="{BB962C8B-B14F-4D97-AF65-F5344CB8AC3E}">
        <p14:creationId xmlns:p14="http://schemas.microsoft.com/office/powerpoint/2010/main" val="227355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Бытовые сказки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511256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/>
              <a:t>Ну а теперь обсудим ещё одну разновидность сказок – </a:t>
            </a:r>
            <a:r>
              <a:rPr lang="ru-RU" b="1" dirty="0">
                <a:solidFill>
                  <a:srgbClr val="FF0000"/>
                </a:solidFill>
              </a:rPr>
              <a:t>бытовые</a:t>
            </a:r>
            <a:r>
              <a:rPr lang="ru-RU" b="1" dirty="0"/>
              <a:t>. Их характерная особенность кроится в их названии. Все эти сказки про обыденную жизнь. Эти сказки чаще всего являются сатирой, в них высмеиваются недостатки человека. Интересны они тем, что у них, больше чем у других сказок, связи с действительностью. Здесь смекалка берёт верх над глупостью, доброта побеждает зависть и злобу. Самый известный персонаж в бытовых сказках – это Иванушка. Он вроде бы и простоват, и глуповат, но имеет доброе сердце и бескорыстные помыслы, и как результат, ему достается счастье как награда. Например, сказка «Конёк-Горбунок». Добрый Иванушка в конце не сварился в молоке, а сам омолодился и получил жёны – красавицу принцессу. </a:t>
            </a:r>
            <a:r>
              <a:rPr lang="ru-RU" b="1" dirty="0">
                <a:solidFill>
                  <a:srgbClr val="FF0000"/>
                </a:solidFill>
              </a:rPr>
              <a:t>Бытовые сказки </a:t>
            </a:r>
            <a:r>
              <a:rPr lang="ru-RU" b="1" dirty="0"/>
              <a:t>очень поучительны. В них осуждается жадность, злоба, зависть, корысть. Все эти пороки не могут противостоять доброте, бескорыстию, радости, веселью. Вот мы и рассмотрели три разновидности сказок. Что их объединят? Может быть то, что мир сказок необыкновенно живой, яркий, чудесный. Его населяют необыкновенные животные, диковинные птицы, разновидные растения, фантастические превращения. А самое главное – сказка рассказывается так, как будто её события произошли на самом деле</a:t>
            </a:r>
            <a:r>
              <a:rPr lang="ru-RU" b="1" dirty="0" smtClean="0"/>
              <a:t>.</a:t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7223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1500" b="1" i="1" dirty="0">
                <a:solidFill>
                  <a:srgbClr val="FF0000"/>
                </a:solidFill>
              </a:rPr>
              <a:t>Народная сказка - одно из первых произведений искусства слова, которые слышит ребёнок в раннем детстве. Сказка, созданная в давние времена, живёт до сих пор, увлекает детей и содержанием, и художественной формой. Не для забавы созданы народные сказки. Они являются мудрым воспитателем ребёнка. Сказка всегда поучительна. Она впервые знакомит ребёнка с искусством своего народа, его моральными убеждениями, культурой. Миллионы людей первые основы нравственного воспитания получили на ярких примерах народной сказки</a:t>
            </a:r>
            <a:r>
              <a:rPr lang="ru-RU" sz="1500" dirty="0"/>
              <a:t>. 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76872"/>
            <a:ext cx="8208912" cy="4248472"/>
          </a:xfrm>
        </p:spPr>
      </p:pic>
    </p:spTree>
    <p:extLst>
      <p:ext uri="{BB962C8B-B14F-4D97-AF65-F5344CB8AC3E}">
        <p14:creationId xmlns:p14="http://schemas.microsoft.com/office/powerpoint/2010/main" val="947806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85010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Сказка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b="1" dirty="0"/>
              <a:t>Э</a:t>
            </a:r>
            <a:r>
              <a:rPr lang="ru-RU" sz="3500" b="1" dirty="0" smtClean="0"/>
              <a:t>то древнейший жанр устного народно - поэтического творчества, эпическое, преимущественно прозаическое, произведение волшебного, авантюрного или бытового характера.</a:t>
            </a:r>
            <a:endParaRPr lang="ru-RU" sz="3500" b="1" dirty="0"/>
          </a:p>
        </p:txBody>
      </p:sp>
    </p:spTree>
    <p:extLst>
      <p:ext uri="{BB962C8B-B14F-4D97-AF65-F5344CB8AC3E}">
        <p14:creationId xmlns:p14="http://schemas.microsoft.com/office/powerpoint/2010/main" val="3009936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Собирание сказок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Наука о сказке стала самостоятельной дисциплиной в 19–20 вв. Становление ее не связано с какой-то одной научной школой, свой вклад внесли ученые различных научных направлений.</a:t>
            </a:r>
          </a:p>
          <a:p>
            <a:r>
              <a:rPr lang="ru-RU" b="1" dirty="0" smtClean="0"/>
              <a:t>В России начинателем собирания русских народных сказок явился русский этнограф А. Н. Афанасьев.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45472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>
          <a:xfrm>
            <a:off x="467544" y="612774"/>
            <a:ext cx="8280920" cy="562453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64288" y="6093296"/>
            <a:ext cx="114400" cy="7890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563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Возникновение сказок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1340768"/>
            <a:ext cx="8712968" cy="5400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2000" b="1" dirty="0" smtClean="0">
                <a:solidFill>
                  <a:schemeClr val="tx1"/>
                </a:solidFill>
              </a:rPr>
              <a:t>Само слово «сказка» в привычном современному человеку значении стали использовать сравнительно недавно. Сейчас в это трудно поверить, но изначально церковь не одобряла сказки. Они были настолько популярны в народе, что </a:t>
            </a:r>
            <a:r>
              <a:rPr lang="ru-RU" sz="2000" b="1" dirty="0" err="1" smtClean="0">
                <a:solidFill>
                  <a:schemeClr val="tx1"/>
                </a:solidFill>
              </a:rPr>
              <a:t>богослужители</a:t>
            </a:r>
            <a:r>
              <a:rPr lang="ru-RU" sz="2000" b="1" dirty="0" smtClean="0">
                <a:solidFill>
                  <a:schemeClr val="tx1"/>
                </a:solidFill>
              </a:rPr>
              <a:t> видели в этом грех. Среди первых сказочников были скоморохи — в их обязанности входило веселить народ. Некоторые цари (например, Иван Грозный, Василий Шуйский, Алексей Михайлович и другие) держали у себя при дворе людей, которые исполняли сказки, когда царь отходил ко сну. Долгое время жанр сказки был популярен только среди мужчин. Во многом это было связано с их работой: мужские промыслы (рыболовный, охотничий, лесозаготовительный и другие) непременно сопровождались исполнением сказок во время как работы, так и отдыха. Многие представители других мужских профессий (солдаты, мельники, сапожники, ямщики, пастухи, плотники, печники, торговцы) тоже сочиняли и рассказывали сказки. Распространялись она быстро и просто, ведь из-за своей работы рассказчики много передвигались по стране. Мужчины рассказывали как «долгие» сказки о чудесных приключениях различных героев, так и короткие юмористические истории, иногда с эротическим содержанием. Как это ни удивительно, женщины рассказывали сказки гораздо реже, чем мужчины. Обычно это происходило во время </a:t>
            </a:r>
            <a:r>
              <a:rPr lang="ru-RU" sz="2000" b="1" dirty="0" err="1" smtClean="0">
                <a:solidFill>
                  <a:schemeClr val="tx1"/>
                </a:solidFill>
              </a:rPr>
              <a:t>бесёдных</a:t>
            </a:r>
            <a:r>
              <a:rPr lang="ru-RU" sz="2000" b="1" dirty="0" smtClean="0">
                <a:solidFill>
                  <a:schemeClr val="tx1"/>
                </a:solidFill>
              </a:rPr>
              <a:t> посиделок, где девушки рукодельничали. Иногда это было связано и с профессиями женщин: например, няни читали сказки, чтобы развлечь или научить чему-то детей.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467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4968552"/>
          </a:xfrm>
        </p:spPr>
        <p:txBody>
          <a:bodyPr>
            <a:normAutofit/>
          </a:bodyPr>
          <a:lstStyle/>
          <a:p>
            <a:pPr algn="l"/>
            <a:r>
              <a:rPr lang="ru-RU" sz="2500" b="1" dirty="0" smtClean="0">
                <a:solidFill>
                  <a:srgbClr val="FF0000"/>
                </a:solidFill>
              </a:rPr>
              <a:t>Сказка</a:t>
            </a:r>
            <a:r>
              <a:rPr lang="ru-RU" sz="2500" b="1" dirty="0" smtClean="0"/>
              <a:t> обычно «сказывается», а это предполагает, что у неё обязательно должен быть читатель и слушатель. При этом сказками можно называть абсолютно разные по форме, содержанию, композиции и объему произведения. Самое главное, что объединяет все сказки — они повествуют о чем-то выдуманном, нереальном. До сих пор не существует единой классификации сказок. Чаще всего выделяют </a:t>
            </a:r>
            <a:r>
              <a:rPr lang="ru-RU" sz="2500" b="1" dirty="0" smtClean="0">
                <a:solidFill>
                  <a:srgbClr val="FF0000"/>
                </a:solidFill>
              </a:rPr>
              <a:t>три</a:t>
            </a:r>
            <a:r>
              <a:rPr lang="ru-RU" sz="2500" b="1" dirty="0" smtClean="0"/>
              <a:t> </a:t>
            </a:r>
            <a:r>
              <a:rPr lang="ru-RU" sz="2500" b="1" dirty="0" smtClean="0">
                <a:solidFill>
                  <a:srgbClr val="FF0000"/>
                </a:solidFill>
              </a:rPr>
              <a:t>основные группы:</a:t>
            </a:r>
            <a:endParaRPr lang="ru-RU" sz="25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17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39552" y="3573016"/>
            <a:ext cx="2066528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 животных</a:t>
            </a:r>
            <a:endParaRPr lang="ru-RU" sz="2000" b="1" dirty="0"/>
          </a:p>
        </p:txBody>
      </p:sp>
      <p:sp>
        <p:nvSpPr>
          <p:cNvPr id="3" name="Овал 2"/>
          <p:cNvSpPr/>
          <p:nvPr/>
        </p:nvSpPr>
        <p:spPr>
          <a:xfrm>
            <a:off x="3275856" y="3861048"/>
            <a:ext cx="2520280" cy="17637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В</a:t>
            </a:r>
            <a:r>
              <a:rPr lang="ru-RU" sz="2000" b="1" dirty="0" smtClean="0"/>
              <a:t>олшебные</a:t>
            </a:r>
            <a:endParaRPr lang="ru-RU" sz="2000" b="1" dirty="0"/>
          </a:p>
        </p:txBody>
      </p:sp>
      <p:sp>
        <p:nvSpPr>
          <p:cNvPr id="4" name="Овал 3"/>
          <p:cNvSpPr/>
          <p:nvPr/>
        </p:nvSpPr>
        <p:spPr>
          <a:xfrm>
            <a:off x="6372200" y="3429001"/>
            <a:ext cx="2160240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Бытовые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4617" y="1301939"/>
            <a:ext cx="46805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FF0000"/>
                </a:solidFill>
              </a:rPr>
              <a:t>Типы сказок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62522" y="1124744"/>
            <a:ext cx="5256584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500" b="1" dirty="0" smtClean="0"/>
              <a:t>Типы сказок</a:t>
            </a:r>
            <a:endParaRPr lang="ru-RU" sz="3500" b="1" dirty="0"/>
          </a:p>
        </p:txBody>
      </p:sp>
    </p:spTree>
    <p:extLst>
      <p:ext uri="{BB962C8B-B14F-4D97-AF65-F5344CB8AC3E}">
        <p14:creationId xmlns:p14="http://schemas.microsoft.com/office/powerpoint/2010/main" val="2880581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Сказки о животных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Самый распространённый вид сказок, который рано становится известным ребёнку, </a:t>
            </a:r>
            <a:r>
              <a:rPr lang="ru-RU" b="1" dirty="0" smtClean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сказки </a:t>
            </a:r>
            <a:r>
              <a:rPr lang="ru-RU" b="1" dirty="0">
                <a:solidFill>
                  <a:srgbClr val="FF0000"/>
                </a:solidFill>
              </a:rPr>
              <a:t>о животных</a:t>
            </a:r>
            <a:r>
              <a:rPr lang="ru-RU" b="1" dirty="0"/>
              <a:t>. Звери, птицы в них и похожи и не похожи на настоящих. Идёт петух в сапогах, несёт на плече  косу и кричит во всё горло о том, чтобы шла лиса вон из заячьей избушки, иначе быть лисе зарубленной. Волк ловит рыбу - опустил хвост в прорубь и приговаривает: "</a:t>
            </a:r>
            <a:r>
              <a:rPr lang="ru-RU" b="1" dirty="0" err="1"/>
              <a:t>Ловись</a:t>
            </a:r>
            <a:r>
              <a:rPr lang="ru-RU" b="1" dirty="0"/>
              <a:t>, рыбка, и мала и велика! ( " Лиса и волк "). Лиса извещает тетерева о новом " указе" -  тетеревам без боязни гулять по лугам, но тетерев не верит ( "Лиса и тетерев"). Легко усмотреть во всех этих сказках неправдоподобие: где это видано , чтобы петух ходил с косой, волк ловил рыбу, а лиса уговаривала тетерева спуститься на землю? Ребёнок принимает выдумку за выдумку, как и взрослый, но она его привлекает необычностью, непохожестью на то, что он знает о настоящих птицах и зверях. Больше всего детей  занимает сама история: будет ли изгнана лиса из заячьей избушки, чем кончится очевидная нелепость ловить рыбку хвостом, удастся ли хитрый умысел лисы. Самые элементарные и в то же время самые </a:t>
            </a:r>
            <a:r>
              <a:rPr lang="ru-RU" b="1" dirty="0" smtClean="0"/>
              <a:t>важные представления </a:t>
            </a:r>
            <a:r>
              <a:rPr lang="ru-RU" b="1" dirty="0"/>
              <a:t>- об уме и глупости , о хитрости  и   прямодушии, о добре и зле, о героизме и трусости, о доброте и жадности - ложатся в сознание и определяют для  ребёнка нормы поведения.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105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Сказки </a:t>
            </a:r>
            <a:r>
              <a:rPr lang="ru-RU" b="1" dirty="0"/>
              <a:t>  утверждают ребёнка в правильных отношениях к миру. Тянут репку и дед, и бабка, и внучка, и Жучка, и кошка - тянут - потянут, а не вытянуть им репки. И только когда пришла на помощь мышка, вытянули репку. Конечно, емкий художественный смысл этой иронической сказки станет до конца понятным маленькому человеку, лишь когда он вырастет. Тогда сказка обернётся к нему многими гранями. Ребёнку же доступна лишь та мысль, что никакая, даже самая малая сила не лишняя в работе: много ли сил в мышке, а без неё не могли вытянуть репку.</a:t>
            </a:r>
          </a:p>
          <a:p>
            <a:pPr marL="0" indent="0">
              <a:buNone/>
            </a:pPr>
            <a:r>
              <a:rPr lang="ru-RU" b="1" dirty="0" smtClean="0"/>
              <a:t> "</a:t>
            </a:r>
            <a:r>
              <a:rPr lang="ru-RU" b="1" dirty="0"/>
              <a:t>Курочка - ряба" в народном варианте, хорошо представленном, например, в обработке писателя А. Н. Толстого, несет в себе столь же важную для воспитания мысль. Снесла курочка яичко, бежала мышка, хвостом махнула, яичко упало и разбилось. Стал дед плакать, бабка рыдать, заскрипели ворота, взлетели курицы, двери покосились, рассыпался тын, верх на избе зашатался. А весь переполох - от разбитого яйца. Много шума из ничего! Сказка смеётся над пустяшной причиной стольких нелепых последствий.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8615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624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Русские народные сказки, их классификация и жанровые особенности</vt:lpstr>
      <vt:lpstr>Сказка</vt:lpstr>
      <vt:lpstr>Собирание сказок</vt:lpstr>
      <vt:lpstr>Презентация PowerPoint</vt:lpstr>
      <vt:lpstr>Возникновение сказок</vt:lpstr>
      <vt:lpstr>Сказка обычно «сказывается», а это предполагает, что у неё обязательно должен быть читатель и слушатель. При этом сказками можно называть абсолютно разные по форме, содержанию, композиции и объему произведения. Самое главное, что объединяет все сказки — они повествуют о чем-то выдуманном, нереальном. До сих пор не существует единой классификации сказок. Чаще всего выделяют три основные группы:</vt:lpstr>
      <vt:lpstr>Презентация PowerPoint</vt:lpstr>
      <vt:lpstr>Сказки о животных</vt:lpstr>
      <vt:lpstr>Презентация PowerPoint</vt:lpstr>
      <vt:lpstr>Презентация PowerPoint</vt:lpstr>
      <vt:lpstr>Волшебные сказки</vt:lpstr>
      <vt:lpstr>Презентация PowerPoint</vt:lpstr>
      <vt:lpstr>Презентация PowerPoint</vt:lpstr>
      <vt:lpstr>Бытовые сказки</vt:lpstr>
      <vt:lpstr>Народная сказка - одно из первых произведений искусства слова, которые слышит ребёнок в раннем детстве. Сказка, созданная в давние времена, живёт до сих пор, увлекает детей и содержанием, и художественной формой. Не для забавы созданы народные сказки. Они являются мудрым воспитателем ребёнка. Сказка всегда поучительна. Она впервые знакомит ребёнка с искусством своего народа, его моральными убеждениями, культурой. Миллионы людей первые основы нравственного воспитания получили на ярких примерах народной сказки.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Русские народные сказки, их классификация и жанровые особенности</dc:title>
  <dc:creator>INFORM-1</dc:creator>
  <cp:lastModifiedBy>INFORM-1</cp:lastModifiedBy>
  <cp:revision>12</cp:revision>
  <dcterms:created xsi:type="dcterms:W3CDTF">2024-03-16T15:38:46Z</dcterms:created>
  <dcterms:modified xsi:type="dcterms:W3CDTF">2024-06-06T15:29:43Z</dcterms:modified>
</cp:coreProperties>
</file>