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2" d="100"/>
          <a:sy n="72" d="100"/>
        </p:scale>
        <p:origin x="-404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941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35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7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99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5867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00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35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89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3595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3064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D24A61F-4C11-4B10-86B3-08F1B1AAB634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6F99722-BE27-4680-9CAD-351905AC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92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Candara" panose="020E0502030303020204" pitchFamily="34" charset="0"/>
              </a:rPr>
              <a:t>Современные детские писатели</a:t>
            </a:r>
            <a:endParaRPr lang="ru-RU" sz="8800" b="1" dirty="0">
              <a:solidFill>
                <a:srgbClr val="C00000"/>
              </a:solidFill>
              <a:latin typeface="Candara" panose="020E0502030303020204" pitchFamily="34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22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927" y="3017187"/>
            <a:ext cx="7620660" cy="38408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34" y="12730"/>
            <a:ext cx="2651990" cy="32494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551" y="141372"/>
            <a:ext cx="2071706" cy="2773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3257" y="12730"/>
            <a:ext cx="1987468" cy="30665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0725" y="-87863"/>
            <a:ext cx="2456901" cy="34506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9913" y="463873"/>
            <a:ext cx="2182557" cy="261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25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56260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Гиваргизов Артур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562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1965 году в городе Киев.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короткого юмористического рассказа из школьной жизни.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в жизни ничего не может сказать или написать «просто так, абы как». Всегда смешно получается.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771" y="903133"/>
            <a:ext cx="5312229" cy="569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0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6439"/>
            <a:ext cx="10515600" cy="5637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для детей: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28914"/>
            <a:ext cx="10515600" cy="5248049"/>
          </a:xfrm>
        </p:spPr>
        <p:txBody>
          <a:bodyPr/>
          <a:lstStyle/>
          <a:p>
            <a:r>
              <a:rPr lang="ru-RU" dirty="0" smtClean="0"/>
              <a:t>«Со шкафом на велосипеде»</a:t>
            </a:r>
          </a:p>
          <a:p>
            <a:r>
              <a:rPr lang="ru-RU" dirty="0" smtClean="0"/>
              <a:t>«Про королей и вообще»</a:t>
            </a:r>
          </a:p>
          <a:p>
            <a:r>
              <a:rPr lang="ru-RU" dirty="0" smtClean="0"/>
              <a:t>«Хитрый зубов»</a:t>
            </a:r>
          </a:p>
          <a:p>
            <a:r>
              <a:rPr lang="ru-RU" dirty="0" smtClean="0"/>
              <a:t>«Мы так похожи»</a:t>
            </a:r>
          </a:p>
          <a:p>
            <a:r>
              <a:rPr lang="ru-RU" dirty="0" smtClean="0"/>
              <a:t>«Непослушный пират»</a:t>
            </a:r>
          </a:p>
          <a:p>
            <a:r>
              <a:rPr lang="ru-RU" dirty="0" smtClean="0"/>
              <a:t>«Экзамен на барабанщика»</a:t>
            </a:r>
          </a:p>
          <a:p>
            <a:r>
              <a:rPr lang="ru-RU" dirty="0" smtClean="0"/>
              <a:t>«Как со взрослыми»</a:t>
            </a:r>
          </a:p>
          <a:p>
            <a:r>
              <a:rPr lang="ru-RU" dirty="0" smtClean="0"/>
              <a:t>«Когда никогда»</a:t>
            </a:r>
          </a:p>
          <a:p>
            <a:r>
              <a:rPr lang="ru-RU" dirty="0" smtClean="0"/>
              <a:t>«Космонавты»</a:t>
            </a:r>
          </a:p>
          <a:p>
            <a:r>
              <a:rPr lang="ru-RU" dirty="0" smtClean="0"/>
              <a:t>«Такие разные Оли»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53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217" y="3401268"/>
            <a:ext cx="2444708" cy="34567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6802" y="3293290"/>
            <a:ext cx="2316681" cy="33774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360" y="3512765"/>
            <a:ext cx="3749365" cy="31580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4485" y="221772"/>
            <a:ext cx="2609314" cy="3511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9623" y="56604"/>
            <a:ext cx="3054361" cy="33530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06846" y="92025"/>
            <a:ext cx="5377138" cy="338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7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52456" y="365125"/>
            <a:ext cx="5301343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Герасимова Дарья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2456" y="1825625"/>
            <a:ext cx="5301344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в 1974 году в городе Москва.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Художник, поэт, искусствовед.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Лауреат премии «Алые паруса» 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борник стихов «Крокодиловая роща»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13" y="101600"/>
            <a:ext cx="4504931" cy="663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9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145144"/>
            <a:ext cx="4980673" cy="650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4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Георгиев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9 июля 1954 года в городе Нижнем Тагиле.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нескольких десятков сюжетов «Ералаша» и множества книжек для детей 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врослых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5543" y="293454"/>
            <a:ext cx="4613353" cy="622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31" y="1196077"/>
            <a:ext cx="2895851" cy="44077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099" y="360870"/>
            <a:ext cx="2304488" cy="23044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182" y="2887810"/>
            <a:ext cx="1426588" cy="22435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7810" y="360870"/>
            <a:ext cx="2517866" cy="331041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9173" y="3923629"/>
            <a:ext cx="1335140" cy="1999661"/>
          </a:xfrm>
          <a:prstGeom prst="rect">
            <a:avLst/>
          </a:prstGeom>
        </p:spPr>
      </p:pic>
      <p:pic>
        <p:nvPicPr>
          <p:cNvPr id="9" name="Picture 10" descr="b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290" y="3399972"/>
            <a:ext cx="2095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4" descr="sobaki-ne-oshibayutsya_34859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084" y="707659"/>
            <a:ext cx="1949450" cy="290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2" descr="ANd9GcTcPBplNfjJNsjbblTvksL_14FAfTNNCREg9T7bHd4MZl3J130g6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841" y="3614372"/>
            <a:ext cx="1800225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122145" y="586441"/>
            <a:ext cx="1902117" cy="28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8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827" y="0"/>
            <a:ext cx="4560973" cy="703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2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43286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Тамара Крюкова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778829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14 октября 1953 года во Владикавказе.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Работала переводчиком в Египте там были написаны книги «Хрустальный ключ», «Дом вверх дном» и «Чудеса не понарошку»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3258" y="96948"/>
            <a:ext cx="4107675" cy="669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1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книги: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«Тайна людей с двойными лицами»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Дремучего леса»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«Чудеса не понарошку»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«Маг на два часа»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54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983514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«Автомобильчик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04709"/>
            <a:ext cx="5533571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веселых историй – любознательный автомобильчик по имени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дружные лягушата, забавные мышата, деловые поросята – всегда готовы прийти друг другу на помощь.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65125"/>
            <a:ext cx="4898156" cy="62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42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6051" y="405122"/>
            <a:ext cx="5249468" cy="645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84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629" y="0"/>
            <a:ext cx="4414236" cy="665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1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5142" y="365125"/>
            <a:ext cx="6128657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Татьяна Бокова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42" y="1825625"/>
            <a:ext cx="6128658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Родилась в 1967 году в городе Москва.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популярный детский писатель и композитор.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Стала одним из авторов- сценаристов телепередачи «Спокойной ночи, малыши»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32" y="529273"/>
            <a:ext cx="4328521" cy="564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6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1926"/>
            <a:ext cx="10515600" cy="78150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Произведения для детей: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43430"/>
            <a:ext cx="10515600" cy="5675084"/>
          </a:xfrm>
        </p:spPr>
        <p:txBody>
          <a:bodyPr/>
          <a:lstStyle/>
          <a:p>
            <a:r>
              <a:rPr lang="ru-RU" dirty="0" smtClean="0"/>
              <a:t>«На что похоже солнце?»</a:t>
            </a:r>
          </a:p>
          <a:p>
            <a:r>
              <a:rPr lang="ru-RU" dirty="0" smtClean="0"/>
              <a:t>«Кошка с ложкой»</a:t>
            </a:r>
          </a:p>
          <a:p>
            <a:r>
              <a:rPr lang="ru-RU" dirty="0" smtClean="0"/>
              <a:t>«Силач маленького роста»</a:t>
            </a:r>
          </a:p>
          <a:p>
            <a:r>
              <a:rPr lang="ru-RU" dirty="0" smtClean="0"/>
              <a:t>«Несъедобный герой»</a:t>
            </a:r>
          </a:p>
          <a:p>
            <a:r>
              <a:rPr lang="ru-RU" dirty="0" smtClean="0"/>
              <a:t>«Разноцветные слезы»</a:t>
            </a:r>
          </a:p>
          <a:p>
            <a:r>
              <a:rPr lang="ru-RU" dirty="0" smtClean="0"/>
              <a:t>«Домашняя азбука нового поколения»</a:t>
            </a:r>
          </a:p>
          <a:p>
            <a:r>
              <a:rPr lang="ru-RU" dirty="0" smtClean="0"/>
              <a:t>«Камень счастья»</a:t>
            </a:r>
          </a:p>
          <a:p>
            <a:r>
              <a:rPr lang="ru-RU" dirty="0" smtClean="0"/>
              <a:t>«Времена года»</a:t>
            </a:r>
          </a:p>
          <a:p>
            <a:r>
              <a:rPr lang="ru-RU" dirty="0" smtClean="0"/>
              <a:t>«Машкины мечты»</a:t>
            </a:r>
          </a:p>
          <a:p>
            <a:r>
              <a:rPr lang="ru-RU" dirty="0" smtClean="0"/>
              <a:t>«Зайка-</a:t>
            </a:r>
            <a:r>
              <a:rPr lang="ru-RU" dirty="0" err="1" smtClean="0"/>
              <a:t>растеряйка</a:t>
            </a:r>
            <a:r>
              <a:rPr lang="ru-RU" dirty="0" smtClean="0"/>
              <a:t>»</a:t>
            </a:r>
          </a:p>
          <a:p>
            <a:r>
              <a:rPr lang="ru-RU" dirty="0" smtClean="0"/>
              <a:t>«Заботливая мама»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6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647" y="196358"/>
            <a:ext cx="5060525" cy="6661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1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44</TotalTime>
  <Words>319</Words>
  <Application>Microsoft Office PowerPoint</Application>
  <PresentationFormat>Произвольный</PresentationFormat>
  <Paragraphs>54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Савон</vt:lpstr>
      <vt:lpstr>Современные детские писатели</vt:lpstr>
      <vt:lpstr>Тамара Крюкова</vt:lpstr>
      <vt:lpstr>Первые книги:</vt:lpstr>
      <vt:lpstr>«Автомобильчик Бип»</vt:lpstr>
      <vt:lpstr>Презентация PowerPoint</vt:lpstr>
      <vt:lpstr>Презентация PowerPoint</vt:lpstr>
      <vt:lpstr>Татьяна Бокова</vt:lpstr>
      <vt:lpstr>Произведения для детей:</vt:lpstr>
      <vt:lpstr>Презентация PowerPoint</vt:lpstr>
      <vt:lpstr>Презентация PowerPoint</vt:lpstr>
      <vt:lpstr>Гиваргизов Артур</vt:lpstr>
      <vt:lpstr>Произведения для детей:</vt:lpstr>
      <vt:lpstr>Презентация PowerPoint</vt:lpstr>
      <vt:lpstr>Герасимова Дарья</vt:lpstr>
      <vt:lpstr>Презентация PowerPoint</vt:lpstr>
      <vt:lpstr>Сергей Георгиев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детские писатели</dc:title>
  <dc:creator>Den</dc:creator>
  <cp:lastModifiedBy>INFORM-1</cp:lastModifiedBy>
  <cp:revision>7</cp:revision>
  <dcterms:created xsi:type="dcterms:W3CDTF">2024-03-24T15:24:22Z</dcterms:created>
  <dcterms:modified xsi:type="dcterms:W3CDTF">2024-06-06T15:36:43Z</dcterms:modified>
</cp:coreProperties>
</file>