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94660"/>
  </p:normalViewPr>
  <p:slideViewPr>
    <p:cSldViewPr snapToGrid="0">
      <p:cViewPr varScale="1">
        <p:scale>
          <a:sx n="76" d="100"/>
          <a:sy n="76" d="100"/>
        </p:scale>
        <p:origin x="9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0217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97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6641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477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4640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436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940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725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81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4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34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069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8614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35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890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48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C1335-B900-45EF-BD44-49BA56371CC3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BE96237-B8D1-4118-8C01-2827A11039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58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6255"/>
            <a:ext cx="9144000" cy="1246909"/>
          </a:xfrm>
        </p:spPr>
        <p:txBody>
          <a:bodyPr>
            <a:normAutofit/>
          </a:bodyPr>
          <a:lstStyle/>
          <a:p>
            <a:r>
              <a:rPr lang="uk-UA" sz="7200" b="1" dirty="0" err="1" smtClean="0">
                <a:solidFill>
                  <a:srgbClr val="FF0000"/>
                </a:solidFill>
              </a:rPr>
              <a:t>Дары</a:t>
            </a:r>
            <a:r>
              <a:rPr lang="uk-UA" sz="7200" b="1" dirty="0" smtClean="0">
                <a:solidFill>
                  <a:srgbClr val="FF0000"/>
                </a:solidFill>
              </a:rPr>
              <a:t> </a:t>
            </a:r>
            <a:r>
              <a:rPr lang="uk-UA" sz="7200" b="1" dirty="0" err="1" smtClean="0">
                <a:solidFill>
                  <a:srgbClr val="FF0000"/>
                </a:solidFill>
              </a:rPr>
              <a:t>природы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8714" y="5764145"/>
            <a:ext cx="47819686" cy="470084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Дари природи - Зачарована при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07" y="1413164"/>
            <a:ext cx="11449185" cy="5444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68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2509"/>
            <a:ext cx="8596668" cy="101415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Перец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346662"/>
            <a:ext cx="4184035" cy="551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Не морковь и не капуста,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Не томат, не огурец.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Красный, желтый и зеленый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Борщ дополнит …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7389" y="1612669"/>
            <a:ext cx="4186613" cy="455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6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9258"/>
            <a:ext cx="8596668" cy="1130531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/>
              <a:t>Кукуруза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429789"/>
            <a:ext cx="4626186" cy="461157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Много халатов надето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На куклу желтого цвета.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Султан на голове чёрен,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Всё тело из зёрен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03521" y="1629295"/>
            <a:ext cx="3970482" cy="425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3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77334" y="282634"/>
            <a:ext cx="8596668" cy="1030778"/>
          </a:xfrm>
        </p:spPr>
        <p:txBody>
          <a:bodyPr>
            <a:noAutofit/>
          </a:bodyPr>
          <a:lstStyle/>
          <a:p>
            <a:pPr algn="ctr"/>
            <a:r>
              <a:rPr lang="uk-UA" sz="6000" b="1" dirty="0" smtClean="0"/>
              <a:t>Редиска</a:t>
            </a:r>
            <a:endParaRPr lang="ru-RU" sz="60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27952" y="1313412"/>
            <a:ext cx="5258864" cy="55445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/>
              <a:t>В огороде нашем</a:t>
            </a:r>
          </a:p>
          <a:p>
            <a:pPr marL="0" indent="0">
              <a:buNone/>
            </a:pPr>
            <a:r>
              <a:rPr lang="ru-RU" sz="3600" dirty="0"/>
              <a:t>Овоща нет краше.</a:t>
            </a:r>
          </a:p>
          <a:p>
            <a:pPr marL="0" indent="0">
              <a:buNone/>
            </a:pPr>
            <a:r>
              <a:rPr lang="ru-RU" sz="3600" dirty="0"/>
              <a:t>Как сочна, красна, кругла,</a:t>
            </a:r>
          </a:p>
          <a:p>
            <a:pPr marL="0" indent="0">
              <a:buNone/>
            </a:pPr>
            <a:r>
              <a:rPr lang="ru-RU" sz="3600" dirty="0"/>
              <a:t>Носом в грядку как вросла!</a:t>
            </a:r>
          </a:p>
          <a:p>
            <a:pPr marL="0" indent="0">
              <a:buNone/>
            </a:pPr>
            <a:r>
              <a:rPr lang="ru-RU" sz="3600" dirty="0"/>
              <a:t>Так и просится к нам в миску.</a:t>
            </a:r>
          </a:p>
          <a:p>
            <a:pPr marL="0" indent="0">
              <a:buNone/>
            </a:pPr>
            <a:r>
              <a:rPr lang="ru-RU" sz="3600" dirty="0"/>
              <a:t>Как зовут ее?</a:t>
            </a:r>
          </a:p>
          <a:p>
            <a:pPr marL="0" indent="0">
              <a:spcBef>
                <a:spcPts val="0"/>
              </a:spcBef>
              <a:buNone/>
            </a:pPr>
            <a:endParaRPr lang="ru-RU" sz="40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49654" y="1313413"/>
            <a:ext cx="4409161" cy="465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76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99258"/>
            <a:ext cx="8596668" cy="1246909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/>
              <a:t>Лук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46167"/>
            <a:ext cx="4984430" cy="44951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Он никогда и никого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Не обижал на свете.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Чего же плачут от него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И взрослые и дети? 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11452" y="1546168"/>
            <a:ext cx="5185775" cy="449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29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2634"/>
            <a:ext cx="8596668" cy="1429788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smtClean="0"/>
              <a:t>Капуста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479664"/>
            <a:ext cx="4184035" cy="53783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Это овощ, а не куст.</a:t>
            </a:r>
          </a:p>
          <a:p>
            <a:pPr marL="0" indent="0">
              <a:buNone/>
            </a:pPr>
            <a:r>
              <a:rPr lang="ru-RU" sz="4000" dirty="0" smtClean="0"/>
              <a:t>В </a:t>
            </a:r>
            <a:r>
              <a:rPr lang="ru-RU" sz="4000" dirty="0"/>
              <a:t>слове этом сочный хруст.</a:t>
            </a:r>
          </a:p>
          <a:p>
            <a:pPr marL="0" indent="0">
              <a:buNone/>
            </a:pPr>
            <a:r>
              <a:rPr lang="ru-RU" sz="4000" dirty="0" smtClean="0"/>
              <a:t>Если </a:t>
            </a:r>
            <a:r>
              <a:rPr lang="ru-RU" sz="4000" dirty="0"/>
              <a:t>очень любишь щи,</a:t>
            </a:r>
          </a:p>
          <a:p>
            <a:pPr marL="0" indent="0">
              <a:buNone/>
            </a:pPr>
            <a:r>
              <a:rPr lang="ru-RU" sz="4000" dirty="0" smtClean="0"/>
              <a:t>Этот </a:t>
            </a:r>
            <a:r>
              <a:rPr lang="ru-RU" sz="4000" dirty="0"/>
              <a:t>овощ в них ищи.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20887" y="1712421"/>
            <a:ext cx="4505498" cy="4721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2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Огурец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62793"/>
            <a:ext cx="5310107" cy="4478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000" dirty="0"/>
              <a:t>Под листком лежит на грядке.</a:t>
            </a:r>
          </a:p>
          <a:p>
            <a:pPr marL="0" indent="0">
              <a:buNone/>
            </a:pPr>
            <a:r>
              <a:rPr lang="ru-RU" sz="4000" dirty="0"/>
              <a:t>Он пупырчатый, не гладкий.</a:t>
            </a:r>
          </a:p>
          <a:p>
            <a:pPr marL="0" indent="0">
              <a:buNone/>
            </a:pPr>
            <a:r>
              <a:rPr lang="ru-RU" sz="4000" dirty="0"/>
              <a:t>И зеленый, наконец.</a:t>
            </a:r>
          </a:p>
          <a:p>
            <a:pPr marL="0" indent="0">
              <a:buNone/>
            </a:pPr>
            <a:r>
              <a:rPr lang="ru-RU" sz="4000" dirty="0"/>
              <a:t>А зовется... 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375748" y="1562793"/>
            <a:ext cx="4233796" cy="503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8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99011"/>
            <a:ext cx="8596668" cy="1113905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Картофель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12916"/>
            <a:ext cx="4184035" cy="452844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dirty="0"/>
              <a:t>На пюре она годится,</a:t>
            </a:r>
          </a:p>
          <a:p>
            <a:pPr marL="0" indent="0">
              <a:buNone/>
            </a:pPr>
            <a:r>
              <a:rPr lang="ru-RU" sz="3200" dirty="0"/>
              <a:t>В чай ее кладут едва ли.</a:t>
            </a:r>
          </a:p>
          <a:p>
            <a:pPr marL="0" indent="0">
              <a:buNone/>
            </a:pPr>
            <a:r>
              <a:rPr lang="ru-RU" sz="3200" dirty="0"/>
              <a:t>До весны она хранится</a:t>
            </a:r>
          </a:p>
          <a:p>
            <a:pPr marL="0" indent="0">
              <a:buNone/>
            </a:pPr>
            <a:r>
              <a:rPr lang="ru-RU" sz="3200" dirty="0"/>
              <a:t>В погребке или подвале.</a:t>
            </a:r>
          </a:p>
          <a:p>
            <a:pPr marL="0" indent="0">
              <a:buNone/>
            </a:pPr>
            <a:r>
              <a:rPr lang="ru-RU" sz="3200" dirty="0"/>
              <a:t>Вы подумайте немножко.</a:t>
            </a:r>
          </a:p>
          <a:p>
            <a:pPr marL="0" indent="0">
              <a:buNone/>
            </a:pPr>
            <a:r>
              <a:rPr lang="ru-RU" sz="3200" dirty="0"/>
              <a:t>Ой, да это же...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089525" y="1512917"/>
            <a:ext cx="4184650" cy="430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73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2880"/>
            <a:ext cx="8596668" cy="1230284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Морковь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49382" y="1147156"/>
            <a:ext cx="5436523" cy="571084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4000" dirty="0"/>
              <a:t> Полюбуйся: что за сказка!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В </a:t>
            </a:r>
            <a:r>
              <a:rPr lang="ru-RU" sz="4000" dirty="0"/>
              <a:t>грядку спряталась указка.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Ярко-рыжая </a:t>
            </a:r>
            <a:r>
              <a:rPr lang="ru-RU" sz="4000" dirty="0"/>
              <a:t>плутовка!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 smtClean="0"/>
              <a:t>А </a:t>
            </a:r>
            <a:r>
              <a:rPr lang="ru-RU" sz="4000" dirty="0"/>
              <a:t>зовут ее...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85905" y="1147156"/>
            <a:ext cx="4016049" cy="50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1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32509"/>
            <a:ext cx="8596668" cy="1180407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Свекла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4" y="1512916"/>
            <a:ext cx="4984430" cy="5004262"/>
          </a:xfrm>
        </p:spPr>
        <p:txBody>
          <a:bodyPr>
            <a:noAutofit/>
          </a:bodyPr>
          <a:lstStyle/>
          <a:p>
            <a:r>
              <a:rPr lang="ru-RU" sz="4000" dirty="0"/>
              <a:t>Приготовить на обед</a:t>
            </a:r>
          </a:p>
          <a:p>
            <a:r>
              <a:rPr lang="ru-RU" sz="4000" dirty="0"/>
              <a:t>Ты не сможешь винегрет,</a:t>
            </a:r>
          </a:p>
          <a:p>
            <a:r>
              <a:rPr lang="ru-RU" sz="4000" dirty="0"/>
              <a:t>Если овоща такого</a:t>
            </a:r>
          </a:p>
          <a:p>
            <a:r>
              <a:rPr lang="ru-RU" sz="4000" dirty="0"/>
              <a:t>У тебя на грядке нет.</a:t>
            </a:r>
          </a:p>
          <a:p>
            <a:pPr marL="0" indent="0">
              <a:spcBef>
                <a:spcPts val="0"/>
              </a:spcBef>
              <a:buNone/>
            </a:pP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41131" y="1396538"/>
            <a:ext cx="4551262" cy="497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0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82633"/>
            <a:ext cx="8596668" cy="1130531"/>
          </a:xfrm>
        </p:spPr>
        <p:txBody>
          <a:bodyPr>
            <a:normAutofit/>
          </a:bodyPr>
          <a:lstStyle/>
          <a:p>
            <a:pPr algn="ctr"/>
            <a:r>
              <a:rPr lang="uk-UA" sz="6000" b="1" dirty="0" err="1" smtClean="0"/>
              <a:t>Чеснок</a:t>
            </a:r>
            <a:endParaRPr lang="ru-RU" sz="60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77333" y="1163782"/>
            <a:ext cx="5385263" cy="5299648"/>
          </a:xfrm>
        </p:spPr>
        <p:txBody>
          <a:bodyPr>
            <a:noAutofit/>
          </a:bodyPr>
          <a:lstStyle/>
          <a:p>
            <a:r>
              <a:rPr lang="ru-RU" sz="4000" dirty="0"/>
              <a:t>Белый зубчик от простуды</a:t>
            </a:r>
          </a:p>
          <a:p>
            <a:r>
              <a:rPr lang="ru-RU" sz="4000" dirty="0"/>
              <a:t>Пожевать совсем не худо.</a:t>
            </a:r>
          </a:p>
          <a:p>
            <a:r>
              <a:rPr lang="ru-RU" sz="4000" dirty="0"/>
              <a:t>От простудных от болезней</a:t>
            </a:r>
          </a:p>
          <a:p>
            <a:r>
              <a:rPr lang="ru-RU" sz="4000" dirty="0"/>
              <a:t>Нету овоща полезней.</a:t>
            </a:r>
          </a:p>
          <a:p>
            <a:pPr marL="0" indent="0">
              <a:buNone/>
            </a:pP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200384" y="1413165"/>
            <a:ext cx="5073041" cy="461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107</TotalTime>
  <Words>199</Words>
  <Application>Microsoft Office PowerPoint</Application>
  <PresentationFormat>Широкоэкранный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Грань</vt:lpstr>
      <vt:lpstr>Дары природы</vt:lpstr>
      <vt:lpstr>Редиска</vt:lpstr>
      <vt:lpstr>Лук</vt:lpstr>
      <vt:lpstr>Капуста</vt:lpstr>
      <vt:lpstr>Огурец</vt:lpstr>
      <vt:lpstr>Картофель</vt:lpstr>
      <vt:lpstr>Морковь</vt:lpstr>
      <vt:lpstr>Свекла</vt:lpstr>
      <vt:lpstr>Чеснок</vt:lpstr>
      <vt:lpstr>Перец</vt:lpstr>
      <vt:lpstr>Кукуруза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15</cp:revision>
  <dcterms:created xsi:type="dcterms:W3CDTF">2021-11-28T11:50:18Z</dcterms:created>
  <dcterms:modified xsi:type="dcterms:W3CDTF">2024-06-06T15:51:21Z</dcterms:modified>
</cp:coreProperties>
</file>