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5"/>
  </p:notesMasterIdLst>
  <p:sldIdLst>
    <p:sldId id="271" r:id="rId2"/>
    <p:sldId id="272" r:id="rId3"/>
    <p:sldId id="257" r:id="rId4"/>
    <p:sldId id="258" r:id="rId5"/>
    <p:sldId id="259" r:id="rId6"/>
    <p:sldId id="260" r:id="rId7"/>
    <p:sldId id="261" r:id="rId8"/>
    <p:sldId id="262" r:id="rId9"/>
    <p:sldId id="263" r:id="rId10"/>
    <p:sldId id="264" r:id="rId11"/>
    <p:sldId id="265" r:id="rId12"/>
    <p:sldId id="266" r:id="rId13"/>
    <p:sldId id="267" r:id="rId14"/>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08"/>
    <p:restoredTop sz="94643"/>
  </p:normalViewPr>
  <p:slideViewPr>
    <p:cSldViewPr>
      <p:cViewPr>
        <p:scale>
          <a:sx n="77" d="100"/>
          <a:sy n="77" d="100"/>
        </p:scale>
        <p:origin x="-1170"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AB30E60-5331-49CB-A8EE-BC9C176672B8}" type="datetimeFigureOut">
              <a:rPr lang="ru-RU" smtClean="0"/>
              <a:pPr/>
              <a:t>06.06.2024</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D58D457-BC18-4115-A218-1FECADF2AD13}" type="slidenum">
              <a:rPr lang="ru-RU" smtClean="0"/>
              <a:pPr/>
              <a:t>‹#›</a:t>
            </a:fld>
            <a:endParaRPr lang="ru-RU"/>
          </a:p>
        </p:txBody>
      </p:sp>
    </p:spTree>
    <p:extLst>
      <p:ext uri="{BB962C8B-B14F-4D97-AF65-F5344CB8AC3E}">
        <p14:creationId xmlns:p14="http://schemas.microsoft.com/office/powerpoint/2010/main" val="26801864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D58D457-BC18-4115-A218-1FECADF2AD13}" type="slidenum">
              <a:rPr lang="ru-RU" smtClean="0"/>
              <a:pPr/>
              <a:t>11</a:t>
            </a:fld>
            <a:endParaRPr lang="ru-RU"/>
          </a:p>
        </p:txBody>
      </p:sp>
    </p:spTree>
    <p:extLst>
      <p:ext uri="{BB962C8B-B14F-4D97-AF65-F5344CB8AC3E}">
        <p14:creationId xmlns:p14="http://schemas.microsoft.com/office/powerpoint/2010/main" val="17975329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95" name="Group 94"/>
          <p:cNvGrpSpPr/>
          <p:nvPr/>
        </p:nvGrpSpPr>
        <p:grpSpPr>
          <a:xfrm>
            <a:off x="0" y="-30477"/>
            <a:ext cx="9067800" cy="6889273"/>
            <a:chOff x="0" y="-30477"/>
            <a:chExt cx="9067800" cy="6889273"/>
          </a:xfrm>
        </p:grpSpPr>
        <p:cxnSp>
          <p:nvCxnSpPr>
            <p:cNvPr id="110" name="Straight Connector 109"/>
            <p:cNvCxnSpPr/>
            <p:nvPr/>
          </p:nvCxnSpPr>
          <p:spPr>
            <a:xfrm rot="16200000" flipH="1">
              <a:off x="-1447800" y="3352800"/>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7" name="Straight Connector 176"/>
            <p:cNvCxnSpPr/>
            <p:nvPr/>
          </p:nvCxnSpPr>
          <p:spPr>
            <a:xfrm rot="16200000" flipH="1">
              <a:off x="-1638300" y="3238500"/>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8" name="Straight Connector 177"/>
            <p:cNvCxnSpPr/>
            <p:nvPr/>
          </p:nvCxnSpPr>
          <p:spPr>
            <a:xfrm rot="5400000">
              <a:off x="-1485900" y="3238500"/>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1" name="Straight Connector 180"/>
            <p:cNvCxnSpPr/>
            <p:nvPr/>
          </p:nvCxnSpPr>
          <p:spPr>
            <a:xfrm rot="5400000">
              <a:off x="-3238500" y="3314700"/>
              <a:ext cx="6858000"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182" name="Straight Connector 181"/>
            <p:cNvCxnSpPr/>
            <p:nvPr/>
          </p:nvCxnSpPr>
          <p:spPr>
            <a:xfrm rot="16200000" flipH="1">
              <a:off x="-3314700" y="3314700"/>
              <a:ext cx="6858000"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3" name="Straight Connector 182"/>
            <p:cNvCxnSpPr/>
            <p:nvPr/>
          </p:nvCxnSpPr>
          <p:spPr>
            <a:xfrm rot="16200000" flipH="1">
              <a:off x="-1371600" y="2971800"/>
              <a:ext cx="6858000" cy="9144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184" name="Straight Connector 183"/>
            <p:cNvCxnSpPr/>
            <p:nvPr/>
          </p:nvCxnSpPr>
          <p:spPr>
            <a:xfrm rot="16200000" flipH="1">
              <a:off x="-2819400" y="3200400"/>
              <a:ext cx="6858000" cy="457200"/>
            </a:xfrm>
            <a:prstGeom prst="line">
              <a:avLst/>
            </a:prstGeom>
            <a:ln>
              <a:solidFill>
                <a:schemeClr val="accent1">
                  <a:alpha val="90000"/>
                </a:schemeClr>
              </a:solidFill>
            </a:ln>
          </p:spPr>
          <p:style>
            <a:lnRef idx="1">
              <a:schemeClr val="accent1"/>
            </a:lnRef>
            <a:fillRef idx="0">
              <a:schemeClr val="accent1"/>
            </a:fillRef>
            <a:effectRef idx="0">
              <a:schemeClr val="accent1"/>
            </a:effectRef>
            <a:fontRef idx="minor">
              <a:schemeClr val="tx1"/>
            </a:fontRef>
          </p:style>
        </p:cxnSp>
        <p:cxnSp>
          <p:nvCxnSpPr>
            <p:cNvPr id="185" name="Straight Connector 184"/>
            <p:cNvCxnSpPr/>
            <p:nvPr/>
          </p:nvCxnSpPr>
          <p:spPr>
            <a:xfrm rot="5400000">
              <a:off x="-2705099" y="3238500"/>
              <a:ext cx="6858000" cy="3810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86" name="Straight Connector 185"/>
            <p:cNvCxnSpPr/>
            <p:nvPr/>
          </p:nvCxnSpPr>
          <p:spPr>
            <a:xfrm rot="16200000" flipH="1">
              <a:off x="-2133600" y="3200400"/>
              <a:ext cx="6858000"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187" name="Straight Connector 186"/>
            <p:cNvCxnSpPr/>
            <p:nvPr/>
          </p:nvCxnSpPr>
          <p:spPr>
            <a:xfrm rot="16200000" flipH="1">
              <a:off x="-3124200" y="3276600"/>
              <a:ext cx="6858000"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8" name="Straight Connector 187"/>
            <p:cNvCxnSpPr/>
            <p:nvPr/>
          </p:nvCxnSpPr>
          <p:spPr>
            <a:xfrm rot="16200000" flipH="1">
              <a:off x="-1828799" y="3352799"/>
              <a:ext cx="6858000" cy="152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189" name="Straight Connector 188"/>
            <p:cNvCxnSpPr/>
            <p:nvPr/>
          </p:nvCxnSpPr>
          <p:spPr>
            <a:xfrm rot="16200000" flipH="1">
              <a:off x="-2819400" y="3352800"/>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190" name="Straight Connector 189"/>
            <p:cNvCxnSpPr/>
            <p:nvPr/>
          </p:nvCxnSpPr>
          <p:spPr>
            <a:xfrm rot="16200000" flipH="1">
              <a:off x="-2438400" y="3124200"/>
              <a:ext cx="6858000" cy="6096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65" name="Straight Connector 164"/>
            <p:cNvCxnSpPr/>
            <p:nvPr/>
          </p:nvCxnSpPr>
          <p:spPr>
            <a:xfrm rot="5400000">
              <a:off x="-1731645" y="2722245"/>
              <a:ext cx="6858000" cy="1413510"/>
            </a:xfrm>
            <a:prstGeom prst="line">
              <a:avLst/>
            </a:prstGeom>
            <a:ln>
              <a:solidFill>
                <a:schemeClr val="accent1">
                  <a:alpha val="39000"/>
                </a:schemeClr>
              </a:solidFill>
            </a:ln>
          </p:spPr>
          <p:style>
            <a:lnRef idx="1">
              <a:schemeClr val="accent1"/>
            </a:lnRef>
            <a:fillRef idx="0">
              <a:schemeClr val="accent1"/>
            </a:fillRef>
            <a:effectRef idx="0">
              <a:schemeClr val="accent1"/>
            </a:effectRef>
            <a:fontRef idx="minor">
              <a:schemeClr val="tx1"/>
            </a:fontRef>
          </p:style>
        </p:cxnSp>
        <p:cxnSp>
          <p:nvCxnSpPr>
            <p:cNvPr id="166" name="Straight Connector 165"/>
            <p:cNvCxnSpPr/>
            <p:nvPr/>
          </p:nvCxnSpPr>
          <p:spPr>
            <a:xfrm rot="5400000">
              <a:off x="-1142048" y="3277552"/>
              <a:ext cx="6858000" cy="302895"/>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169" name="Straight Connector 168"/>
            <p:cNvCxnSpPr/>
            <p:nvPr/>
          </p:nvCxnSpPr>
          <p:spPr>
            <a:xfrm rot="5400000">
              <a:off x="-914400" y="3276600"/>
              <a:ext cx="6858000"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3" name="Straight Connector 172"/>
            <p:cNvCxnSpPr/>
            <p:nvPr/>
          </p:nvCxnSpPr>
          <p:spPr>
            <a:xfrm rot="5400000">
              <a:off x="-1855470" y="3227070"/>
              <a:ext cx="6858000" cy="4038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21" name="Straight Connector 120"/>
            <p:cNvCxnSpPr/>
            <p:nvPr/>
          </p:nvCxnSpPr>
          <p:spPr>
            <a:xfrm rot="16200000" flipH="1">
              <a:off x="-2643187" y="3252788"/>
              <a:ext cx="6858000" cy="352425"/>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145" name="Straight Connector 144"/>
            <p:cNvCxnSpPr/>
            <p:nvPr/>
          </p:nvCxnSpPr>
          <p:spPr>
            <a:xfrm rot="16200000" flipH="1">
              <a:off x="-1954530" y="3326130"/>
              <a:ext cx="6858000" cy="205740"/>
            </a:xfrm>
            <a:prstGeom prst="line">
              <a:avLst/>
            </a:prstGeom>
            <a:ln w="5080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108" name="Straight Connector 107"/>
            <p:cNvCxnSpPr/>
            <p:nvPr/>
          </p:nvCxnSpPr>
          <p:spPr>
            <a:xfrm rot="16200000" flipH="1">
              <a:off x="-2362200" y="3352800"/>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09" name="Straight Connector 208"/>
            <p:cNvCxnSpPr/>
            <p:nvPr/>
          </p:nvCxnSpPr>
          <p:spPr>
            <a:xfrm rot="16200000" flipH="1">
              <a:off x="-2133600" y="3352800"/>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10" name="Straight Connector 209"/>
            <p:cNvCxnSpPr/>
            <p:nvPr/>
          </p:nvCxnSpPr>
          <p:spPr>
            <a:xfrm rot="16200000" flipH="1">
              <a:off x="1066800" y="3352800"/>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1" name="Straight Connector 210"/>
            <p:cNvCxnSpPr/>
            <p:nvPr/>
          </p:nvCxnSpPr>
          <p:spPr>
            <a:xfrm rot="16200000" flipH="1">
              <a:off x="876300" y="3238500"/>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2" name="Straight Connector 211"/>
            <p:cNvCxnSpPr/>
            <p:nvPr/>
          </p:nvCxnSpPr>
          <p:spPr>
            <a:xfrm rot="5400000">
              <a:off x="1028700" y="3238500"/>
              <a:ext cx="6858000" cy="3810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213" name="Straight Connector 212"/>
            <p:cNvCxnSpPr/>
            <p:nvPr/>
          </p:nvCxnSpPr>
          <p:spPr>
            <a:xfrm rot="5400000">
              <a:off x="-723900" y="3314700"/>
              <a:ext cx="6858000"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214" name="Straight Connector 213"/>
            <p:cNvCxnSpPr/>
            <p:nvPr/>
          </p:nvCxnSpPr>
          <p:spPr>
            <a:xfrm rot="16200000" flipH="1">
              <a:off x="-800100" y="3314700"/>
              <a:ext cx="6858000"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5" name="Straight Connector 214"/>
            <p:cNvCxnSpPr/>
            <p:nvPr/>
          </p:nvCxnSpPr>
          <p:spPr>
            <a:xfrm rot="5400000">
              <a:off x="-152400" y="3429000"/>
              <a:ext cx="6858000" cy="1588"/>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216" name="Straight Connector 215"/>
            <p:cNvCxnSpPr/>
            <p:nvPr/>
          </p:nvCxnSpPr>
          <p:spPr>
            <a:xfrm rot="16200000" flipH="1">
              <a:off x="-304800" y="3200400"/>
              <a:ext cx="6858000" cy="4572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217" name="Straight Connector 216"/>
            <p:cNvCxnSpPr/>
            <p:nvPr/>
          </p:nvCxnSpPr>
          <p:spPr>
            <a:xfrm rot="5400000">
              <a:off x="-190499" y="3238500"/>
              <a:ext cx="6858000" cy="381000"/>
            </a:xfrm>
            <a:prstGeom prst="line">
              <a:avLst/>
            </a:prstGeom>
            <a:ln w="5080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218" name="Straight Connector 217"/>
            <p:cNvCxnSpPr/>
            <p:nvPr/>
          </p:nvCxnSpPr>
          <p:spPr>
            <a:xfrm rot="16200000" flipH="1">
              <a:off x="381000" y="3200400"/>
              <a:ext cx="6858000"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219" name="Straight Connector 218"/>
            <p:cNvCxnSpPr/>
            <p:nvPr/>
          </p:nvCxnSpPr>
          <p:spPr>
            <a:xfrm rot="16200000" flipH="1">
              <a:off x="-609600" y="3276600"/>
              <a:ext cx="6858000"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20" name="Straight Connector 219"/>
            <p:cNvCxnSpPr/>
            <p:nvPr/>
          </p:nvCxnSpPr>
          <p:spPr>
            <a:xfrm rot="16200000" flipH="1">
              <a:off x="685801" y="3352799"/>
              <a:ext cx="6858000" cy="152401"/>
            </a:xfrm>
            <a:prstGeom prst="line">
              <a:avLst/>
            </a:prstGeom>
            <a:ln w="5080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221" name="Straight Connector 220"/>
            <p:cNvCxnSpPr/>
            <p:nvPr/>
          </p:nvCxnSpPr>
          <p:spPr>
            <a:xfrm rot="16200000" flipH="1">
              <a:off x="-304800" y="3352800"/>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2" name="Straight Connector 221"/>
            <p:cNvCxnSpPr/>
            <p:nvPr/>
          </p:nvCxnSpPr>
          <p:spPr>
            <a:xfrm rot="5400000">
              <a:off x="-1028700" y="3314700"/>
              <a:ext cx="6858000" cy="2286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23" name="Straight Connector 222"/>
            <p:cNvCxnSpPr/>
            <p:nvPr/>
          </p:nvCxnSpPr>
          <p:spPr>
            <a:xfrm rot="5400000">
              <a:off x="782955" y="2722245"/>
              <a:ext cx="6858000" cy="1413510"/>
            </a:xfrm>
            <a:prstGeom prst="line">
              <a:avLst/>
            </a:prstGeom>
            <a:ln>
              <a:solidFill>
                <a:schemeClr val="accent1">
                  <a:alpha val="39000"/>
                </a:schemeClr>
              </a:solidFill>
            </a:ln>
          </p:spPr>
          <p:style>
            <a:lnRef idx="1">
              <a:schemeClr val="accent1"/>
            </a:lnRef>
            <a:fillRef idx="0">
              <a:schemeClr val="accent1"/>
            </a:fillRef>
            <a:effectRef idx="0">
              <a:schemeClr val="accent1"/>
            </a:effectRef>
            <a:fontRef idx="minor">
              <a:schemeClr val="tx1"/>
            </a:fontRef>
          </p:style>
        </p:cxnSp>
        <p:cxnSp>
          <p:nvCxnSpPr>
            <p:cNvPr id="224" name="Straight Connector 223"/>
            <p:cNvCxnSpPr/>
            <p:nvPr/>
          </p:nvCxnSpPr>
          <p:spPr>
            <a:xfrm rot="5400000">
              <a:off x="1372552" y="3277552"/>
              <a:ext cx="6858000" cy="302895"/>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5" name="Straight Connector 224"/>
            <p:cNvCxnSpPr/>
            <p:nvPr/>
          </p:nvCxnSpPr>
          <p:spPr>
            <a:xfrm rot="5400000">
              <a:off x="1600200" y="3352800"/>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26" name="Straight Connector 225"/>
            <p:cNvCxnSpPr/>
            <p:nvPr/>
          </p:nvCxnSpPr>
          <p:spPr>
            <a:xfrm rot="5400000">
              <a:off x="659130" y="3227070"/>
              <a:ext cx="6858000" cy="4038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27" name="Straight Connector 226"/>
            <p:cNvCxnSpPr/>
            <p:nvPr/>
          </p:nvCxnSpPr>
          <p:spPr>
            <a:xfrm rot="16200000" flipH="1">
              <a:off x="-128587" y="3252788"/>
              <a:ext cx="6858000" cy="352425"/>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228" name="Straight Connector 227"/>
            <p:cNvCxnSpPr/>
            <p:nvPr/>
          </p:nvCxnSpPr>
          <p:spPr>
            <a:xfrm rot="16200000" flipH="1">
              <a:off x="560070" y="3326130"/>
              <a:ext cx="6858000"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229" name="Straight Connector 228"/>
            <p:cNvCxnSpPr/>
            <p:nvPr/>
          </p:nvCxnSpPr>
          <p:spPr>
            <a:xfrm rot="16200000" flipH="1">
              <a:off x="152400" y="3352800"/>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30" name="Straight Connector 229"/>
            <p:cNvCxnSpPr/>
            <p:nvPr/>
          </p:nvCxnSpPr>
          <p:spPr>
            <a:xfrm rot="16200000" flipH="1">
              <a:off x="381000" y="3352800"/>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37" name="Straight Connector 236"/>
            <p:cNvCxnSpPr/>
            <p:nvPr/>
          </p:nvCxnSpPr>
          <p:spPr>
            <a:xfrm rot="16200000" flipH="1">
              <a:off x="2743200" y="3352801"/>
              <a:ext cx="6858000" cy="152400"/>
            </a:xfrm>
            <a:prstGeom prst="line">
              <a:avLst/>
            </a:prstGeom>
            <a:ln w="5080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238" name="Straight Connector 237"/>
            <p:cNvCxnSpPr/>
            <p:nvPr/>
          </p:nvCxnSpPr>
          <p:spPr>
            <a:xfrm rot="16200000" flipH="1">
              <a:off x="2095501" y="3238501"/>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39" name="Straight Connector 238"/>
            <p:cNvCxnSpPr/>
            <p:nvPr/>
          </p:nvCxnSpPr>
          <p:spPr>
            <a:xfrm rot="5400000">
              <a:off x="2705100" y="3238501"/>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0" name="Straight Connector 239"/>
            <p:cNvCxnSpPr/>
            <p:nvPr/>
          </p:nvCxnSpPr>
          <p:spPr>
            <a:xfrm rot="5400000">
              <a:off x="1828801" y="3276600"/>
              <a:ext cx="6857999" cy="3048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241" name="Straight Connector 240"/>
            <p:cNvCxnSpPr/>
            <p:nvPr/>
          </p:nvCxnSpPr>
          <p:spPr>
            <a:xfrm rot="16200000" flipH="1">
              <a:off x="1066800" y="3200402"/>
              <a:ext cx="6858000"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242" name="Straight Connector 241"/>
            <p:cNvCxnSpPr/>
            <p:nvPr/>
          </p:nvCxnSpPr>
          <p:spPr>
            <a:xfrm rot="16200000" flipH="1">
              <a:off x="2362201" y="3352800"/>
              <a:ext cx="6858000" cy="152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243" name="Straight Connector 242"/>
            <p:cNvCxnSpPr/>
            <p:nvPr/>
          </p:nvCxnSpPr>
          <p:spPr>
            <a:xfrm rot="5400000">
              <a:off x="2646045" y="2722246"/>
              <a:ext cx="6858000" cy="1413510"/>
            </a:xfrm>
            <a:prstGeom prst="line">
              <a:avLst/>
            </a:prstGeom>
            <a:ln>
              <a:solidFill>
                <a:schemeClr val="accent1">
                  <a:alpha val="56000"/>
                </a:schemeClr>
              </a:solidFill>
            </a:ln>
          </p:spPr>
          <p:style>
            <a:lnRef idx="1">
              <a:schemeClr val="accent1"/>
            </a:lnRef>
            <a:fillRef idx="0">
              <a:schemeClr val="accent1"/>
            </a:fillRef>
            <a:effectRef idx="0">
              <a:schemeClr val="accent1"/>
            </a:effectRef>
            <a:fontRef idx="minor">
              <a:schemeClr val="tx1"/>
            </a:fontRef>
          </p:style>
        </p:cxnSp>
        <p:cxnSp>
          <p:nvCxnSpPr>
            <p:cNvPr id="244" name="Straight Connector 243"/>
            <p:cNvCxnSpPr/>
            <p:nvPr/>
          </p:nvCxnSpPr>
          <p:spPr>
            <a:xfrm rot="5400000">
              <a:off x="3048952" y="3277553"/>
              <a:ext cx="6858000" cy="302895"/>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45" name="Straight Connector 244"/>
            <p:cNvCxnSpPr/>
            <p:nvPr/>
          </p:nvCxnSpPr>
          <p:spPr>
            <a:xfrm rot="5400000">
              <a:off x="2895600" y="3276601"/>
              <a:ext cx="6858000"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6" name="Straight Connector 245"/>
            <p:cNvCxnSpPr/>
            <p:nvPr/>
          </p:nvCxnSpPr>
          <p:spPr>
            <a:xfrm rot="5400000">
              <a:off x="2388870" y="3227071"/>
              <a:ext cx="6858000" cy="4038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47" name="Straight Connector 246"/>
            <p:cNvCxnSpPr/>
            <p:nvPr/>
          </p:nvCxnSpPr>
          <p:spPr>
            <a:xfrm rot="16200000" flipH="1">
              <a:off x="2236470" y="3326131"/>
              <a:ext cx="6858000"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8" name="Straight Connector 247"/>
            <p:cNvCxnSpPr/>
            <p:nvPr/>
          </p:nvCxnSpPr>
          <p:spPr>
            <a:xfrm rot="16200000" flipH="1">
              <a:off x="1752600" y="3352801"/>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9" name="Straight Connector 248"/>
            <p:cNvCxnSpPr/>
            <p:nvPr/>
          </p:nvCxnSpPr>
          <p:spPr>
            <a:xfrm rot="16200000" flipH="1">
              <a:off x="1981200" y="3352800"/>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50" name="Straight Connector 249"/>
            <p:cNvCxnSpPr/>
            <p:nvPr/>
          </p:nvCxnSpPr>
          <p:spPr>
            <a:xfrm rot="5400000">
              <a:off x="3467100" y="3314701"/>
              <a:ext cx="6858000"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251" name="Straight Connector 250"/>
            <p:cNvCxnSpPr/>
            <p:nvPr/>
          </p:nvCxnSpPr>
          <p:spPr>
            <a:xfrm rot="16200000" flipH="1">
              <a:off x="3467099" y="3314701"/>
              <a:ext cx="6858000"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52" name="Straight Connector 251"/>
            <p:cNvCxnSpPr/>
            <p:nvPr/>
          </p:nvCxnSpPr>
          <p:spPr>
            <a:xfrm rot="5400000">
              <a:off x="4038600" y="3429001"/>
              <a:ext cx="6858000" cy="1588"/>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253" name="Straight Connector 252"/>
            <p:cNvCxnSpPr/>
            <p:nvPr/>
          </p:nvCxnSpPr>
          <p:spPr>
            <a:xfrm rot="16200000" flipH="1">
              <a:off x="3886200" y="3200401"/>
              <a:ext cx="6858000" cy="457200"/>
            </a:xfrm>
            <a:prstGeom prst="line">
              <a:avLst/>
            </a:prstGeom>
            <a:ln>
              <a:solidFill>
                <a:schemeClr val="accent1">
                  <a:alpha val="90000"/>
                </a:schemeClr>
              </a:solidFill>
            </a:ln>
          </p:spPr>
          <p:style>
            <a:lnRef idx="1">
              <a:schemeClr val="accent1"/>
            </a:lnRef>
            <a:fillRef idx="0">
              <a:schemeClr val="accent1"/>
            </a:fillRef>
            <a:effectRef idx="0">
              <a:schemeClr val="accent1"/>
            </a:effectRef>
            <a:fontRef idx="minor">
              <a:schemeClr val="tx1"/>
            </a:fontRef>
          </p:style>
        </p:cxnSp>
        <p:cxnSp>
          <p:nvCxnSpPr>
            <p:cNvPr id="254" name="Straight Connector 253"/>
            <p:cNvCxnSpPr/>
            <p:nvPr/>
          </p:nvCxnSpPr>
          <p:spPr>
            <a:xfrm rot="5400000">
              <a:off x="4000501" y="3238501"/>
              <a:ext cx="6858000" cy="3810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55" name="Straight Connector 254"/>
            <p:cNvCxnSpPr/>
            <p:nvPr/>
          </p:nvCxnSpPr>
          <p:spPr>
            <a:xfrm rot="16200000" flipH="1">
              <a:off x="4572000" y="3200401"/>
              <a:ext cx="6858000"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257" name="Straight Connector 256"/>
            <p:cNvCxnSpPr/>
            <p:nvPr/>
          </p:nvCxnSpPr>
          <p:spPr>
            <a:xfrm rot="16200000" flipH="1">
              <a:off x="3733800" y="3352800"/>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58" name="Straight Connector 257"/>
            <p:cNvCxnSpPr/>
            <p:nvPr/>
          </p:nvCxnSpPr>
          <p:spPr>
            <a:xfrm rot="5400000">
              <a:off x="3619500" y="3314700"/>
              <a:ext cx="6858000" cy="2286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59" name="Straight Connector 258"/>
            <p:cNvCxnSpPr/>
            <p:nvPr/>
          </p:nvCxnSpPr>
          <p:spPr>
            <a:xfrm rot="16200000" flipH="1">
              <a:off x="4214813" y="3252788"/>
              <a:ext cx="6858000" cy="352425"/>
            </a:xfrm>
            <a:prstGeom prst="line">
              <a:avLst/>
            </a:prstGeom>
            <a:ln w="15875">
              <a:solidFill>
                <a:schemeClr val="accent1">
                  <a:alpha val="72000"/>
                </a:schemeClr>
              </a:solidFill>
            </a:ln>
          </p:spPr>
          <p:style>
            <a:lnRef idx="1">
              <a:schemeClr val="accent1"/>
            </a:lnRef>
            <a:fillRef idx="0">
              <a:schemeClr val="accent1"/>
            </a:fillRef>
            <a:effectRef idx="0">
              <a:schemeClr val="accent1"/>
            </a:effectRef>
            <a:fontRef idx="minor">
              <a:schemeClr val="tx1"/>
            </a:fontRef>
          </p:style>
        </p:cxnSp>
        <p:cxnSp>
          <p:nvCxnSpPr>
            <p:cNvPr id="260" name="Straight Connector 259"/>
            <p:cNvCxnSpPr/>
            <p:nvPr/>
          </p:nvCxnSpPr>
          <p:spPr>
            <a:xfrm rot="16200000" flipH="1">
              <a:off x="4751070" y="3326131"/>
              <a:ext cx="6858000"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261" name="Straight Connector 260"/>
            <p:cNvCxnSpPr/>
            <p:nvPr/>
          </p:nvCxnSpPr>
          <p:spPr>
            <a:xfrm rot="16200000" flipH="1">
              <a:off x="4343400" y="3352801"/>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62" name="Straight Connector 261"/>
            <p:cNvCxnSpPr/>
            <p:nvPr/>
          </p:nvCxnSpPr>
          <p:spPr>
            <a:xfrm rot="16200000" flipH="1">
              <a:off x="4572000" y="3352801"/>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64" name="Straight Connector 263"/>
            <p:cNvCxnSpPr/>
            <p:nvPr/>
          </p:nvCxnSpPr>
          <p:spPr>
            <a:xfrm rot="16200000" flipH="1">
              <a:off x="5257800" y="3352802"/>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65" name="Straight Connector 264"/>
            <p:cNvCxnSpPr/>
            <p:nvPr/>
          </p:nvCxnSpPr>
          <p:spPr>
            <a:xfrm rot="16200000" flipH="1">
              <a:off x="5067300" y="3238502"/>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66" name="Straight Connector 265"/>
            <p:cNvCxnSpPr/>
            <p:nvPr/>
          </p:nvCxnSpPr>
          <p:spPr>
            <a:xfrm rot="5400000">
              <a:off x="5219700" y="3238502"/>
              <a:ext cx="6858000" cy="381000"/>
            </a:xfrm>
            <a:prstGeom prst="line">
              <a:avLst/>
            </a:prstGeom>
            <a:ln w="5080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267" name="Straight Connector 266"/>
            <p:cNvCxnSpPr/>
            <p:nvPr/>
          </p:nvCxnSpPr>
          <p:spPr>
            <a:xfrm rot="16200000" flipH="1">
              <a:off x="4876801" y="3352801"/>
              <a:ext cx="6858000" cy="152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268" name="Straight Connector 267"/>
            <p:cNvCxnSpPr/>
            <p:nvPr/>
          </p:nvCxnSpPr>
          <p:spPr>
            <a:xfrm rot="5400000">
              <a:off x="5527994" y="3318196"/>
              <a:ext cx="6888479" cy="191133"/>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70" name="Straight Connector 269"/>
            <p:cNvCxnSpPr/>
            <p:nvPr/>
          </p:nvCxnSpPr>
          <p:spPr>
            <a:xfrm rot="5400000">
              <a:off x="4850130" y="3227072"/>
              <a:ext cx="6858000" cy="40386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271" name="Straight Connector 270"/>
            <p:cNvCxnSpPr/>
            <p:nvPr/>
          </p:nvCxnSpPr>
          <p:spPr>
            <a:xfrm rot="16200000" flipH="1">
              <a:off x="4751070" y="3326132"/>
              <a:ext cx="6858000"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278" name="Straight Connector 277"/>
            <p:cNvCxnSpPr/>
            <p:nvPr/>
          </p:nvCxnSpPr>
          <p:spPr>
            <a:xfrm rot="5400000">
              <a:off x="5562599" y="3429001"/>
              <a:ext cx="6858002" cy="1588"/>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83" name="Straight Connector 282"/>
            <p:cNvCxnSpPr/>
            <p:nvPr/>
          </p:nvCxnSpPr>
          <p:spPr>
            <a:xfrm rot="5400000">
              <a:off x="2552700" y="3390900"/>
              <a:ext cx="6858000" cy="76200"/>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289" name="Straight Connector 288"/>
            <p:cNvCxnSpPr/>
            <p:nvPr/>
          </p:nvCxnSpPr>
          <p:spPr>
            <a:xfrm rot="16200000" flipH="1">
              <a:off x="3048000" y="3352800"/>
              <a:ext cx="6858000" cy="1524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292" name="Straight Connector 291"/>
            <p:cNvCxnSpPr/>
            <p:nvPr/>
          </p:nvCxnSpPr>
          <p:spPr>
            <a:xfrm rot="16200000" flipH="1">
              <a:off x="3238500" y="3238500"/>
              <a:ext cx="6858000" cy="381000"/>
            </a:xfrm>
            <a:prstGeom prst="line">
              <a:avLst/>
            </a:prstGeom>
            <a:ln w="19050">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294" name="Straight Connector 293"/>
            <p:cNvCxnSpPr/>
            <p:nvPr/>
          </p:nvCxnSpPr>
          <p:spPr>
            <a:xfrm rot="5400000">
              <a:off x="2133600" y="3276600"/>
              <a:ext cx="6858000" cy="3048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298" name="Straight Connector 297"/>
            <p:cNvCxnSpPr/>
            <p:nvPr/>
          </p:nvCxnSpPr>
          <p:spPr>
            <a:xfrm rot="16200000" flipH="1">
              <a:off x="3148013" y="3252789"/>
              <a:ext cx="6858000" cy="352425"/>
            </a:xfrm>
            <a:prstGeom prst="line">
              <a:avLst/>
            </a:prstGeom>
            <a:ln w="15875">
              <a:solidFill>
                <a:schemeClr val="accent1">
                  <a:alpha val="72000"/>
                </a:schemeClr>
              </a:solidFill>
            </a:ln>
          </p:spPr>
          <p:style>
            <a:lnRef idx="1">
              <a:schemeClr val="accent1"/>
            </a:lnRef>
            <a:fillRef idx="0">
              <a:schemeClr val="accent1"/>
            </a:fillRef>
            <a:effectRef idx="0">
              <a:schemeClr val="accent1"/>
            </a:effectRef>
            <a:fontRef idx="minor">
              <a:schemeClr val="tx1"/>
            </a:fontRef>
          </p:style>
        </p:cxnSp>
        <p:cxnSp>
          <p:nvCxnSpPr>
            <p:cNvPr id="299" name="Straight Connector 298"/>
            <p:cNvCxnSpPr/>
            <p:nvPr/>
          </p:nvCxnSpPr>
          <p:spPr>
            <a:xfrm rot="5400000">
              <a:off x="3771900" y="3238500"/>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02" name="Straight Connector 301"/>
            <p:cNvCxnSpPr/>
            <p:nvPr/>
          </p:nvCxnSpPr>
          <p:spPr>
            <a:xfrm rot="5400000">
              <a:off x="4229100" y="2933700"/>
              <a:ext cx="6858000" cy="990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307" name="Straight Connector 306"/>
            <p:cNvCxnSpPr/>
            <p:nvPr/>
          </p:nvCxnSpPr>
          <p:spPr>
            <a:xfrm rot="16200000" flipH="1">
              <a:off x="1371600" y="3200403"/>
              <a:ext cx="6858000"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grpSp>
      <p:sp>
        <p:nvSpPr>
          <p:cNvPr id="4" name="Date Placeholder 3"/>
          <p:cNvSpPr>
            <a:spLocks noGrp="1"/>
          </p:cNvSpPr>
          <p:nvPr>
            <p:ph type="dt" sz="half" idx="10"/>
          </p:nvPr>
        </p:nvSpPr>
        <p:spPr/>
        <p:txBody>
          <a:bodyPr/>
          <a:lstStyle/>
          <a:p>
            <a:fld id="{B4C71EC6-210F-42DE-9C53-41977AD35B3D}" type="datetimeFigureOut">
              <a:rPr lang="ru-RU" smtClean="0"/>
              <a:pPr/>
              <a:t>06.06.2024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pPr/>
              <a:t>‹#›</a:t>
            </a:fld>
            <a:endParaRPr lang="ru-RU"/>
          </a:p>
        </p:txBody>
      </p:sp>
      <p:sp>
        <p:nvSpPr>
          <p:cNvPr id="113" name="Rectangle 112"/>
          <p:cNvSpPr/>
          <p:nvPr/>
        </p:nvSpPr>
        <p:spPr>
          <a:xfrm>
            <a:off x="0" y="1905000"/>
            <a:ext cx="4953000" cy="3124200"/>
          </a:xfrm>
          <a:prstGeom prst="rect">
            <a:avLst/>
          </a:prstGeom>
          <a:solidFill>
            <a:schemeClr val="accent1"/>
          </a:solidFill>
          <a:ln>
            <a:noFill/>
          </a:ln>
          <a:effectLst>
            <a:outerShdw blurRad="50800" dist="38100" dir="27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kern="1200">
              <a:solidFill>
                <a:prstClr val="white"/>
              </a:solidFill>
              <a:latin typeface="Tw Cen MT"/>
              <a:ea typeface="+mn-ea"/>
              <a:cs typeface="+mn-cs"/>
            </a:endParaRPr>
          </a:p>
        </p:txBody>
      </p:sp>
      <p:grpSp>
        <p:nvGrpSpPr>
          <p:cNvPr id="94" name="Group 93"/>
          <p:cNvGrpSpPr/>
          <p:nvPr/>
        </p:nvGrpSpPr>
        <p:grpSpPr>
          <a:xfrm>
            <a:off x="0" y="2057400"/>
            <a:ext cx="4801394" cy="2820988"/>
            <a:chOff x="0" y="2057400"/>
            <a:chExt cx="4801394" cy="2820988"/>
          </a:xfrm>
        </p:grpSpPr>
        <p:cxnSp>
          <p:nvCxnSpPr>
            <p:cNvPr id="117" name="Straight Connector 116"/>
            <p:cNvCxnSpPr/>
            <p:nvPr/>
          </p:nvCxnSpPr>
          <p:spPr>
            <a:xfrm>
              <a:off x="0" y="2057400"/>
              <a:ext cx="480060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18" name="Straight Connector 117"/>
            <p:cNvCxnSpPr/>
            <p:nvPr/>
          </p:nvCxnSpPr>
          <p:spPr>
            <a:xfrm>
              <a:off x="0" y="4876800"/>
              <a:ext cx="480060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20" name="Straight Connector 119"/>
            <p:cNvCxnSpPr/>
            <p:nvPr/>
          </p:nvCxnSpPr>
          <p:spPr>
            <a:xfrm rot="5400000">
              <a:off x="3391694" y="3467100"/>
              <a:ext cx="2818606" cy="794"/>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228600" y="2130425"/>
            <a:ext cx="4419600" cy="1600327"/>
          </a:xfrm>
        </p:spPr>
        <p:txBody>
          <a:bodyPr anchor="b">
            <a:normAutofit/>
          </a:bodyPr>
          <a:lstStyle>
            <a:lvl1pPr algn="l">
              <a:defRPr sz="3600" b="1" cap="none" spc="40" baseline="0">
                <a:ln w="13335" cmpd="sng">
                  <a:solidFill>
                    <a:schemeClr val="accent1">
                      <a:lumMod val="50000"/>
                    </a:schemeClr>
                  </a:solidFill>
                  <a:prstDash val="solid"/>
                </a:ln>
                <a:solidFill>
                  <a:schemeClr val="accent6">
                    <a:tint val="1000"/>
                  </a:schemeClr>
                </a:solidFill>
                <a:effectLst/>
              </a:defRPr>
            </a:lvl1pPr>
          </a:lstStyle>
          <a:p>
            <a:r>
              <a:rPr lang="ru-RU"/>
              <a:t>Образец заголовка</a:t>
            </a:r>
            <a:endParaRPr lang="en-US" dirty="0"/>
          </a:p>
        </p:txBody>
      </p:sp>
      <p:sp>
        <p:nvSpPr>
          <p:cNvPr id="3" name="Subtitle 2"/>
          <p:cNvSpPr>
            <a:spLocks noGrp="1"/>
          </p:cNvSpPr>
          <p:nvPr>
            <p:ph type="subTitle" idx="1"/>
          </p:nvPr>
        </p:nvSpPr>
        <p:spPr>
          <a:xfrm>
            <a:off x="228600" y="3733800"/>
            <a:ext cx="4419600" cy="1066800"/>
          </a:xfrm>
        </p:spPr>
        <p:txBody>
          <a:bodyPr>
            <a:normAutofit/>
          </a:bodyPr>
          <a:lstStyle>
            <a:lvl1pPr marL="0" indent="0" algn="l">
              <a:buNone/>
              <a:defRPr sz="22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a:p>
        </p:txBody>
      </p:sp>
      <p:sp>
        <p:nvSpPr>
          <p:cNvPr id="3" name="Vertical Text Placeholder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pPr/>
              <a:t>06.06.2024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ru-RU"/>
              <a:t>Образец заголовка</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pPr/>
              <a:t>06.06.2024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pPr/>
              <a:t>06.06.2024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grpSp>
        <p:nvGrpSpPr>
          <p:cNvPr id="7" name="Group 92"/>
          <p:cNvGrpSpPr/>
          <p:nvPr/>
        </p:nvGrpSpPr>
        <p:grpSpPr>
          <a:xfrm>
            <a:off x="1" y="-30478"/>
            <a:ext cx="9067799" cy="4846320"/>
            <a:chOff x="1" y="-30477"/>
            <a:chExt cx="9067799" cy="4526277"/>
          </a:xfrm>
        </p:grpSpPr>
        <p:cxnSp>
          <p:nvCxnSpPr>
            <p:cNvPr id="8" name="Straight Connector 7"/>
            <p:cNvCxnSpPr/>
            <p:nvPr/>
          </p:nvCxnSpPr>
          <p:spPr>
            <a:xfrm rot="16200000" flipH="1">
              <a:off x="-271665" y="2166212"/>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rot="16200000" flipH="1">
              <a:off x="-462165" y="2051912"/>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rot="5400000">
              <a:off x="-309765" y="2051912"/>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5400000">
              <a:off x="-2062365" y="2128112"/>
              <a:ext cx="4505731"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rot="16200000" flipH="1">
              <a:off x="-2138565" y="2128112"/>
              <a:ext cx="4505731"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rot="16200000" flipH="1">
              <a:off x="-195465" y="1785212"/>
              <a:ext cx="4505731" cy="9144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6200000" flipH="1">
              <a:off x="-1643265" y="2013812"/>
              <a:ext cx="4505731" cy="457200"/>
            </a:xfrm>
            <a:prstGeom prst="line">
              <a:avLst/>
            </a:prstGeom>
            <a:ln>
              <a:solidFill>
                <a:schemeClr val="accent1">
                  <a:alpha val="90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5400000">
              <a:off x="-1528964" y="2051912"/>
              <a:ext cx="4505731" cy="3810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6200000" flipH="1">
              <a:off x="-957465" y="2013812"/>
              <a:ext cx="4505731"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6200000" flipH="1">
              <a:off x="-1948065" y="2090012"/>
              <a:ext cx="4505731"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6200000" flipH="1">
              <a:off x="-652664" y="2166211"/>
              <a:ext cx="4505731" cy="152401"/>
            </a:xfrm>
            <a:prstGeom prst="line">
              <a:avLst/>
            </a:prstGeom>
            <a:ln w="5715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rot="16200000" flipH="1">
              <a:off x="-164326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rot="16200000" flipH="1">
              <a:off x="-1790700" y="2019300"/>
              <a:ext cx="4495800" cy="4572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5400000">
              <a:off x="-555510" y="1535657"/>
              <a:ext cx="4505731" cy="1413510"/>
            </a:xfrm>
            <a:prstGeom prst="line">
              <a:avLst/>
            </a:prstGeom>
            <a:ln>
              <a:solidFill>
                <a:schemeClr val="accent1">
                  <a:alpha val="39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5400000">
              <a:off x="34087" y="2090964"/>
              <a:ext cx="4505731" cy="302895"/>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rot="5400000">
              <a:off x="261735" y="2090012"/>
              <a:ext cx="4505731"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rot="5400000">
              <a:off x="-679335" y="2040482"/>
              <a:ext cx="4505731" cy="4038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rot="16200000" flipH="1">
              <a:off x="-1467052" y="2066200"/>
              <a:ext cx="4505731" cy="352425"/>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rot="16200000" flipH="1">
              <a:off x="-778395" y="2139542"/>
              <a:ext cx="4505731"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rot="16200000" flipH="1">
              <a:off x="-1186065" y="2166212"/>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rot="16200000" flipH="1">
              <a:off x="-95746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rot="16200000" flipH="1">
              <a:off x="2242935" y="2166212"/>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rot="16200000" flipH="1">
              <a:off x="2052435" y="2051912"/>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rot="5400000">
              <a:off x="2204835" y="2051912"/>
              <a:ext cx="4505731" cy="3810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rot="5400000">
              <a:off x="452235" y="2128112"/>
              <a:ext cx="4505731"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rot="16200000" flipH="1">
              <a:off x="376035" y="2128112"/>
              <a:ext cx="4505731"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rot="5400000">
              <a:off x="1023735" y="2242139"/>
              <a:ext cx="4505731" cy="1588"/>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rot="16200000" flipH="1">
              <a:off x="871335" y="2013812"/>
              <a:ext cx="4505731" cy="4572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rot="5400000">
              <a:off x="985636" y="2051912"/>
              <a:ext cx="4505731" cy="3810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rot="16200000" flipH="1">
              <a:off x="1557135" y="2013812"/>
              <a:ext cx="4505731"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rot="16200000" flipH="1">
              <a:off x="566535" y="2090012"/>
              <a:ext cx="4505731"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rot="16200000" flipH="1">
              <a:off x="1861936" y="2166211"/>
              <a:ext cx="4505731" cy="152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rot="16200000" flipH="1">
              <a:off x="87133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rot="5400000">
              <a:off x="147435" y="2128112"/>
              <a:ext cx="4505731" cy="2286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rot="5400000">
              <a:off x="1959090" y="1535657"/>
              <a:ext cx="4505731" cy="1413510"/>
            </a:xfrm>
            <a:prstGeom prst="line">
              <a:avLst/>
            </a:prstGeom>
            <a:ln>
              <a:solidFill>
                <a:schemeClr val="accent1">
                  <a:alpha val="39000"/>
                </a:schemeClr>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rot="5400000">
              <a:off x="2548687" y="2090964"/>
              <a:ext cx="4505731" cy="302895"/>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rot="5400000">
              <a:off x="2776335" y="2166212"/>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rot="5400000">
              <a:off x="1835265" y="2040482"/>
              <a:ext cx="4505731" cy="4038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rot="16200000" flipH="1">
              <a:off x="1047548" y="2066200"/>
              <a:ext cx="4505731" cy="352425"/>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rot="16200000" flipH="1">
              <a:off x="1736205" y="2139542"/>
              <a:ext cx="4505731"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rot="16200000" flipH="1">
              <a:off x="1328535" y="2166212"/>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rot="16200000" flipH="1">
              <a:off x="155713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rot="16200000" flipH="1">
              <a:off x="3919335" y="2166212"/>
              <a:ext cx="4505731" cy="152400"/>
            </a:xfrm>
            <a:prstGeom prst="line">
              <a:avLst/>
            </a:prstGeom>
            <a:ln w="5715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rot="16200000" flipH="1">
              <a:off x="3271636" y="2051912"/>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rot="5400000">
              <a:off x="3881235" y="2051912"/>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rot="5400000">
              <a:off x="3004936" y="2090012"/>
              <a:ext cx="4505730" cy="3048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rot="16200000" flipH="1">
              <a:off x="2242935" y="2013813"/>
              <a:ext cx="4505731"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rot="16200000" flipH="1">
              <a:off x="3538336" y="2166212"/>
              <a:ext cx="4505731" cy="152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rot="5400000">
              <a:off x="3822180" y="1535657"/>
              <a:ext cx="4505731" cy="1413510"/>
            </a:xfrm>
            <a:prstGeom prst="line">
              <a:avLst/>
            </a:prstGeom>
            <a:ln>
              <a:solidFill>
                <a:schemeClr val="accent1">
                  <a:alpha val="56000"/>
                </a:schemeClr>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rot="5400000">
              <a:off x="4225087" y="2090965"/>
              <a:ext cx="4505731" cy="302895"/>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rot="5400000">
              <a:off x="4071735" y="2090012"/>
              <a:ext cx="4505731"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rot="5400000">
              <a:off x="3565005" y="2040482"/>
              <a:ext cx="4505731" cy="4038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rot="16200000" flipH="1">
              <a:off x="3412605" y="2139542"/>
              <a:ext cx="4505731"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rot="16200000" flipH="1">
              <a:off x="2928735" y="2166212"/>
              <a:ext cx="4505731" cy="152400"/>
            </a:xfrm>
            <a:prstGeom prst="line">
              <a:avLst/>
            </a:prstGeom>
            <a:ln w="5715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rot="16200000" flipH="1">
              <a:off x="308113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rot="5400000">
              <a:off x="4643235" y="2128112"/>
              <a:ext cx="4505731"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rot="16200000" flipH="1">
              <a:off x="4643234" y="2128112"/>
              <a:ext cx="4505731"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rot="5400000">
              <a:off x="5214735" y="2242140"/>
              <a:ext cx="4505731" cy="1588"/>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rot="16200000" flipH="1">
              <a:off x="5062335" y="2013812"/>
              <a:ext cx="4505731" cy="457200"/>
            </a:xfrm>
            <a:prstGeom prst="line">
              <a:avLst/>
            </a:prstGeom>
            <a:ln>
              <a:solidFill>
                <a:schemeClr val="accent1">
                  <a:alpha val="90000"/>
                </a:schemeClr>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rot="5400000">
              <a:off x="5176636" y="2051912"/>
              <a:ext cx="4505731" cy="3810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rot="16200000" flipH="1">
              <a:off x="5748135" y="2013813"/>
              <a:ext cx="4505731"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rot="16200000" flipH="1">
              <a:off x="490993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rot="5400000">
              <a:off x="4795635" y="2128112"/>
              <a:ext cx="4505731" cy="2286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rot="16200000" flipH="1">
              <a:off x="5390948" y="2066200"/>
              <a:ext cx="4505731" cy="352425"/>
            </a:xfrm>
            <a:prstGeom prst="line">
              <a:avLst/>
            </a:prstGeom>
            <a:ln w="15875">
              <a:solidFill>
                <a:schemeClr val="accent1">
                  <a:alpha val="72000"/>
                </a:schemeClr>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rot="16200000" flipH="1">
              <a:off x="5927205" y="2139542"/>
              <a:ext cx="4505731"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rot="16200000" flipH="1">
              <a:off x="5519535" y="2166212"/>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rot="16200000" flipH="1">
              <a:off x="574813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rot="16200000" flipH="1">
              <a:off x="6433935" y="2166213"/>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rot="16200000" flipH="1">
              <a:off x="6243435" y="2051913"/>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rot="5400000">
              <a:off x="6395835" y="2051913"/>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rot="16200000" flipH="1">
              <a:off x="6052936" y="2166212"/>
              <a:ext cx="4505731" cy="152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rot="5400000">
              <a:off x="6709356" y="2136834"/>
              <a:ext cx="4525755" cy="191133"/>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rot="5400000">
              <a:off x="6026265" y="2040483"/>
              <a:ext cx="4505731" cy="40386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a:xfrm rot="16200000" flipH="1">
              <a:off x="5927205" y="2139543"/>
              <a:ext cx="4505731"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p:nvCxnSpPr>
          <p:spPr>
            <a:xfrm rot="5400000">
              <a:off x="6738734" y="2242140"/>
              <a:ext cx="4505732" cy="1588"/>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p:nvCxnSpPr>
          <p:spPr>
            <a:xfrm rot="5400000">
              <a:off x="3728835" y="2204312"/>
              <a:ext cx="4505731" cy="76200"/>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rot="16200000" flipH="1">
              <a:off x="4224135" y="2166212"/>
              <a:ext cx="4505731" cy="1524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rot="16200000" flipH="1">
              <a:off x="4414635" y="2051912"/>
              <a:ext cx="4505731" cy="381000"/>
            </a:xfrm>
            <a:prstGeom prst="line">
              <a:avLst/>
            </a:prstGeom>
            <a:ln w="19050">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rot="5400000">
              <a:off x="3309735" y="2090012"/>
              <a:ext cx="4505731" cy="3048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rot="16200000" flipH="1">
              <a:off x="4324148" y="2066200"/>
              <a:ext cx="4505731" cy="352425"/>
            </a:xfrm>
            <a:prstGeom prst="line">
              <a:avLst/>
            </a:prstGeom>
            <a:ln w="15875">
              <a:solidFill>
                <a:schemeClr val="accent1">
                  <a:alpha val="72000"/>
                </a:schemeClr>
              </a:solidFill>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rot="5400000">
              <a:off x="4948035" y="2051912"/>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rot="5400000">
              <a:off x="5405235" y="1747112"/>
              <a:ext cx="4505731" cy="990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p:nvCxnSpPr>
          <p:spPr>
            <a:xfrm rot="16200000" flipH="1">
              <a:off x="2547735" y="2013814"/>
              <a:ext cx="4505731"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grpSp>
      <p:sp>
        <p:nvSpPr>
          <p:cNvPr id="94" name="Rectangle 93"/>
          <p:cNvSpPr/>
          <p:nvPr/>
        </p:nvSpPr>
        <p:spPr>
          <a:xfrm>
            <a:off x="0" y="4311168"/>
            <a:ext cx="9144000" cy="1905000"/>
          </a:xfrm>
          <a:prstGeom prst="rect">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kern="1200">
              <a:solidFill>
                <a:prstClr val="white"/>
              </a:solidFill>
              <a:latin typeface="Tw Cen MT"/>
              <a:ea typeface="+mn-ea"/>
              <a:cs typeface="+mn-cs"/>
            </a:endParaRPr>
          </a:p>
        </p:txBody>
      </p:sp>
      <p:cxnSp>
        <p:nvCxnSpPr>
          <p:cNvPr id="96" name="Straight Connector 95"/>
          <p:cNvCxnSpPr/>
          <p:nvPr/>
        </p:nvCxnSpPr>
        <p:spPr>
          <a:xfrm>
            <a:off x="0" y="4387368"/>
            <a:ext cx="914400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p:nvCxnSpPr>
        <p:spPr>
          <a:xfrm>
            <a:off x="0" y="6138380"/>
            <a:ext cx="914400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3" name="Text Placeholder 2"/>
          <p:cNvSpPr>
            <a:spLocks noGrp="1"/>
          </p:cNvSpPr>
          <p:nvPr>
            <p:ph type="body" idx="1"/>
          </p:nvPr>
        </p:nvSpPr>
        <p:spPr>
          <a:xfrm>
            <a:off x="457200" y="5621364"/>
            <a:ext cx="8305800" cy="414649"/>
          </a:xfrm>
        </p:spPr>
        <p:txBody>
          <a:bodyPr anchor="t"/>
          <a:lstStyle>
            <a:lvl1pPr marL="0" indent="0">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95" name="Title 94"/>
          <p:cNvSpPr>
            <a:spLocks noGrp="1"/>
          </p:cNvSpPr>
          <p:nvPr>
            <p:ph type="title"/>
          </p:nvPr>
        </p:nvSpPr>
        <p:spPr>
          <a:xfrm>
            <a:off x="457200" y="4463568"/>
            <a:ext cx="8305800" cy="1143000"/>
          </a:xfrm>
        </p:spPr>
        <p:txBody>
          <a:bodyPr/>
          <a:lstStyle/>
          <a:p>
            <a:r>
              <a:rPr lang="ru-RU"/>
              <a:t>Образец заголовка</a:t>
            </a:r>
            <a:endParaRPr lang="en-US"/>
          </a:p>
        </p:txBody>
      </p:sp>
      <p:sp>
        <p:nvSpPr>
          <p:cNvPr id="2" name="Date Placeholder 1"/>
          <p:cNvSpPr>
            <a:spLocks noGrp="1"/>
          </p:cNvSpPr>
          <p:nvPr>
            <p:ph type="dt" sz="half" idx="10"/>
          </p:nvPr>
        </p:nvSpPr>
        <p:spPr/>
        <p:txBody>
          <a:bodyPr/>
          <a:lstStyle/>
          <a:p>
            <a:fld id="{B4C71EC6-210F-42DE-9C53-41977AD35B3D}" type="datetimeFigureOut">
              <a:rPr lang="ru-RU" smtClean="0"/>
              <a:pPr/>
              <a:t>06.06.2024</a:t>
            </a:fld>
            <a:endParaRPr lang="ru-RU"/>
          </a:p>
        </p:txBody>
      </p:sp>
      <p:sp>
        <p:nvSpPr>
          <p:cNvPr id="91" name="Footer Placeholder 90"/>
          <p:cNvSpPr>
            <a:spLocks noGrp="1"/>
          </p:cNvSpPr>
          <p:nvPr>
            <p:ph type="ftr" sz="quarter" idx="11"/>
          </p:nvPr>
        </p:nvSpPr>
        <p:spPr/>
        <p:txBody>
          <a:bodyPr/>
          <a:lstStyle/>
          <a:p>
            <a:endParaRPr lang="ru-RU"/>
          </a:p>
        </p:txBody>
      </p:sp>
      <p:sp>
        <p:nvSpPr>
          <p:cNvPr id="92" name="Slide Number Placeholder 91"/>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5" name="Date Placeholder 4"/>
          <p:cNvSpPr>
            <a:spLocks noGrp="1"/>
          </p:cNvSpPr>
          <p:nvPr>
            <p:ph type="dt" sz="half" idx="10"/>
          </p:nvPr>
        </p:nvSpPr>
        <p:spPr/>
        <p:txBody>
          <a:bodyPr/>
          <a:lstStyle/>
          <a:p>
            <a:fld id="{B4C71EC6-210F-42DE-9C53-41977AD35B3D}" type="datetimeFigureOut">
              <a:rPr lang="ru-RU" smtClean="0"/>
              <a:pPr/>
              <a:t>06.06.2024</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a:t>Образец заголовка</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lgn="ctr">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lgn="ctr">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7" name="Date Placeholder 6"/>
          <p:cNvSpPr>
            <a:spLocks noGrp="1"/>
          </p:cNvSpPr>
          <p:nvPr>
            <p:ph type="dt" sz="half" idx="10"/>
          </p:nvPr>
        </p:nvSpPr>
        <p:spPr/>
        <p:txBody>
          <a:bodyPr/>
          <a:lstStyle/>
          <a:p>
            <a:fld id="{B4C71EC6-210F-42DE-9C53-41977AD35B3D}" type="datetimeFigureOut">
              <a:rPr lang="ru-RU" smtClean="0"/>
              <a:pPr/>
              <a:t>06.06.2024</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a:p>
        </p:txBody>
      </p:sp>
      <p:sp>
        <p:nvSpPr>
          <p:cNvPr id="3" name="Date Placeholder 2"/>
          <p:cNvSpPr>
            <a:spLocks noGrp="1"/>
          </p:cNvSpPr>
          <p:nvPr>
            <p:ph type="dt" sz="half" idx="10"/>
          </p:nvPr>
        </p:nvSpPr>
        <p:spPr/>
        <p:txBody>
          <a:bodyPr/>
          <a:lstStyle/>
          <a:p>
            <a:fld id="{B4C71EC6-210F-42DE-9C53-41977AD35B3D}" type="datetimeFigureOut">
              <a:rPr lang="ru-RU" smtClean="0"/>
              <a:pPr/>
              <a:t>06.06.2024</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C71EC6-210F-42DE-9C53-41977AD35B3D}" type="datetimeFigureOut">
              <a:rPr lang="ru-RU" smtClean="0"/>
              <a:pPr/>
              <a:t>06.06.2024</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3" name="Content Placeholder 2"/>
          <p:cNvSpPr>
            <a:spLocks noGrp="1"/>
          </p:cNvSpPr>
          <p:nvPr>
            <p:ph idx="1"/>
          </p:nvPr>
        </p:nvSpPr>
        <p:spPr>
          <a:xfrm>
            <a:off x="3200400" y="273050"/>
            <a:ext cx="548640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4"/>
          <p:cNvSpPr>
            <a:spLocks noGrp="1"/>
          </p:cNvSpPr>
          <p:nvPr>
            <p:ph type="dt" sz="half" idx="10"/>
          </p:nvPr>
        </p:nvSpPr>
        <p:spPr/>
        <p:txBody>
          <a:bodyPr/>
          <a:lstStyle/>
          <a:p>
            <a:fld id="{B4C71EC6-210F-42DE-9C53-41977AD35B3D}" type="datetimeFigureOut">
              <a:rPr lang="ru-RU" smtClean="0"/>
              <a:pPr/>
              <a:t>06.06.2024</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pPr/>
              <a:t>‹#›</a:t>
            </a:fld>
            <a:endParaRPr lang="ru-RU"/>
          </a:p>
        </p:txBody>
      </p:sp>
      <p:sp>
        <p:nvSpPr>
          <p:cNvPr id="37" name="Rectangle 36"/>
          <p:cNvSpPr/>
          <p:nvPr/>
        </p:nvSpPr>
        <p:spPr>
          <a:xfrm>
            <a:off x="0" y="1563624"/>
            <a:ext cx="2761488" cy="3313176"/>
          </a:xfrm>
          <a:prstGeom prst="rect">
            <a:avLst/>
          </a:prstGeom>
          <a:solidFill>
            <a:schemeClr val="accent1"/>
          </a:solidFill>
          <a:ln>
            <a:noFill/>
          </a:ln>
          <a:effectLst>
            <a:outerShdw blurRad="50800" dist="38100" dir="27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kern="1200">
              <a:solidFill>
                <a:prstClr val="white"/>
              </a:solidFill>
              <a:latin typeface="Tw Cen MT"/>
              <a:ea typeface="+mn-ea"/>
              <a:cs typeface="+mn-cs"/>
            </a:endParaRPr>
          </a:p>
        </p:txBody>
      </p:sp>
      <p:cxnSp>
        <p:nvCxnSpPr>
          <p:cNvPr id="39" name="Straight Connector 38"/>
          <p:cNvCxnSpPr/>
          <p:nvPr/>
        </p:nvCxnSpPr>
        <p:spPr>
          <a:xfrm rot="5400000">
            <a:off x="1128157" y="3221339"/>
            <a:ext cx="3017520" cy="794"/>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0" y="1712976"/>
            <a:ext cx="265176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0" y="4733544"/>
            <a:ext cx="265176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152400" y="1901952"/>
            <a:ext cx="2377440" cy="1371600"/>
          </a:xfrm>
        </p:spPr>
        <p:txBody>
          <a:bodyPr anchor="b">
            <a:normAutofit/>
          </a:bodyPr>
          <a:lstStyle>
            <a:lvl1pPr algn="l" defTabSz="914400" rtl="0" eaLnBrk="1" latinLnBrk="0" hangingPunct="1">
              <a:spcBef>
                <a:spcPct val="0"/>
              </a:spcBef>
              <a:buNone/>
              <a:tabLst>
                <a:tab pos="3830638" algn="l"/>
              </a:tabLst>
              <a:defRPr lang="en-US" sz="2600" b="1" kern="1200" cap="none" spc="20" baseline="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mj-lt"/>
                <a:ea typeface="+mj-ea"/>
                <a:cs typeface="+mj-cs"/>
              </a:defRPr>
            </a:lvl1pPr>
          </a:lstStyle>
          <a:p>
            <a:r>
              <a:rPr lang="ru-RU"/>
              <a:t>Образец заголовка</a:t>
            </a:r>
            <a:endParaRPr lang="en-US" dirty="0"/>
          </a:p>
        </p:txBody>
      </p:sp>
      <p:sp>
        <p:nvSpPr>
          <p:cNvPr id="4" name="Text Placeholder 3"/>
          <p:cNvSpPr>
            <a:spLocks noGrp="1"/>
          </p:cNvSpPr>
          <p:nvPr>
            <p:ph type="body" sz="half" idx="2"/>
          </p:nvPr>
        </p:nvSpPr>
        <p:spPr>
          <a:xfrm>
            <a:off x="152400" y="3273552"/>
            <a:ext cx="2377440" cy="1371600"/>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3200400" y="381000"/>
            <a:ext cx="5562600" cy="5638800"/>
          </a:xfrm>
          <a:solidFill>
            <a:schemeClr val="bg2"/>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a:t>Вставка рисунка</a:t>
            </a:r>
            <a:endParaRPr lang="en-US"/>
          </a:p>
        </p:txBody>
      </p:sp>
      <p:sp>
        <p:nvSpPr>
          <p:cNvPr id="5" name="Date Placeholder 4"/>
          <p:cNvSpPr>
            <a:spLocks noGrp="1"/>
          </p:cNvSpPr>
          <p:nvPr>
            <p:ph type="dt" sz="half" idx="10"/>
          </p:nvPr>
        </p:nvSpPr>
        <p:spPr/>
        <p:txBody>
          <a:bodyPr/>
          <a:lstStyle/>
          <a:p>
            <a:fld id="{B4C71EC6-210F-42DE-9C53-41977AD35B3D}" type="datetimeFigureOut">
              <a:rPr lang="ru-RU" smtClean="0"/>
              <a:pPr/>
              <a:t>06.06.2024</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pPr/>
              <a:t>‹#›</a:t>
            </a:fld>
            <a:endParaRPr lang="ru-RU"/>
          </a:p>
        </p:txBody>
      </p:sp>
      <p:sp>
        <p:nvSpPr>
          <p:cNvPr id="33" name="Rectangle 32"/>
          <p:cNvSpPr/>
          <p:nvPr/>
        </p:nvSpPr>
        <p:spPr>
          <a:xfrm>
            <a:off x="0" y="1563624"/>
            <a:ext cx="2761488" cy="3313176"/>
          </a:xfrm>
          <a:prstGeom prst="rect">
            <a:avLst/>
          </a:prstGeom>
          <a:solidFill>
            <a:schemeClr val="accent1"/>
          </a:solidFill>
          <a:ln>
            <a:noFill/>
          </a:ln>
          <a:effectLst>
            <a:outerShdw blurRad="50800" dist="38100" dir="27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kern="1200">
              <a:solidFill>
                <a:prstClr val="white"/>
              </a:solidFill>
              <a:latin typeface="Tw Cen MT"/>
              <a:ea typeface="+mn-ea"/>
              <a:cs typeface="+mn-cs"/>
            </a:endParaRPr>
          </a:p>
        </p:txBody>
      </p:sp>
      <p:cxnSp>
        <p:nvCxnSpPr>
          <p:cNvPr id="34" name="Straight Connector 33"/>
          <p:cNvCxnSpPr/>
          <p:nvPr/>
        </p:nvCxnSpPr>
        <p:spPr>
          <a:xfrm rot="5400000">
            <a:off x="1128157" y="3221339"/>
            <a:ext cx="3017520" cy="794"/>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0" y="1712976"/>
            <a:ext cx="265176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a:off x="0" y="4733544"/>
            <a:ext cx="265176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155448" y="1905000"/>
            <a:ext cx="2377440" cy="1371600"/>
          </a:xfrm>
        </p:spPr>
        <p:txBody>
          <a:bodyPr anchor="b">
            <a:normAutofit/>
          </a:bodyPr>
          <a:lstStyle>
            <a:lvl1pPr algn="l">
              <a:defRPr sz="2600" b="1" cap="none" spc="20" baseline="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defRPr>
            </a:lvl1pPr>
          </a:lstStyle>
          <a:p>
            <a:r>
              <a:rPr lang="ru-RU"/>
              <a:t>Образец заголовка</a:t>
            </a:r>
            <a:endParaRPr lang="en-US" dirty="0"/>
          </a:p>
        </p:txBody>
      </p:sp>
      <p:sp>
        <p:nvSpPr>
          <p:cNvPr id="4" name="Text Placeholder 3"/>
          <p:cNvSpPr>
            <a:spLocks noGrp="1"/>
          </p:cNvSpPr>
          <p:nvPr>
            <p:ph type="body" sz="half" idx="2"/>
          </p:nvPr>
        </p:nvSpPr>
        <p:spPr>
          <a:xfrm>
            <a:off x="152400" y="3276600"/>
            <a:ext cx="2377440" cy="1371600"/>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190" name="Rectangle 189"/>
          <p:cNvSpPr/>
          <p:nvPr/>
        </p:nvSpPr>
        <p:spPr>
          <a:xfrm>
            <a:off x="149352" y="137160"/>
            <a:ext cx="8869680" cy="6583680"/>
          </a:xfrm>
          <a:prstGeom prst="rect">
            <a:avLst/>
          </a:prstGeom>
          <a:noFill/>
          <a:ln w="19050" cmpd="sng">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kern="1200">
              <a:solidFill>
                <a:prstClr val="white"/>
              </a:solidFill>
              <a:latin typeface="Tw Cen MT"/>
              <a:ea typeface="+mn-ea"/>
              <a:cs typeface="+mn-cs"/>
            </a:endParaRPr>
          </a:p>
        </p:txBody>
      </p:sp>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b">
            <a:normAutofit/>
          </a:bodyPr>
          <a:lstStyle/>
          <a:p>
            <a:r>
              <a:rPr lang="ru-RU"/>
              <a:t>Образец заголовка</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2"/>
          </p:nvPr>
        </p:nvSpPr>
        <p:spPr>
          <a:xfrm>
            <a:off x="457200" y="6312408"/>
            <a:ext cx="2133600" cy="365125"/>
          </a:xfrm>
          <a:prstGeom prst="rect">
            <a:avLst/>
          </a:prstGeom>
        </p:spPr>
        <p:txBody>
          <a:bodyPr vert="horz" lIns="91440" tIns="45720" rIns="91440" bIns="45720" rtlCol="0" anchor="ctr"/>
          <a:lstStyle>
            <a:lvl1pPr algn="l">
              <a:defRPr sz="1200">
                <a:solidFill>
                  <a:schemeClr val="tx2"/>
                </a:solidFill>
              </a:defRPr>
            </a:lvl1pPr>
          </a:lstStyle>
          <a:p>
            <a:fld id="{B4C71EC6-210F-42DE-9C53-41977AD35B3D}" type="datetimeFigureOut">
              <a:rPr lang="ru-RU" smtClean="0"/>
              <a:pPr/>
              <a:t>06.06.2024</a:t>
            </a:fld>
            <a:endParaRPr lang="ru-RU"/>
          </a:p>
        </p:txBody>
      </p:sp>
      <p:sp>
        <p:nvSpPr>
          <p:cNvPr id="5" name="Footer Placeholder 4"/>
          <p:cNvSpPr>
            <a:spLocks noGrp="1"/>
          </p:cNvSpPr>
          <p:nvPr>
            <p:ph type="ftr" sz="quarter" idx="3"/>
          </p:nvPr>
        </p:nvSpPr>
        <p:spPr>
          <a:xfrm>
            <a:off x="2831123" y="6312408"/>
            <a:ext cx="3481754" cy="365125"/>
          </a:xfrm>
          <a:prstGeom prst="rect">
            <a:avLst/>
          </a:prstGeom>
        </p:spPr>
        <p:txBody>
          <a:bodyPr vert="horz" lIns="91440" tIns="45720" rIns="91440" bIns="45720" rtlCol="0" anchor="ctr"/>
          <a:lstStyle>
            <a:lvl1pPr algn="ctr">
              <a:defRPr sz="1200">
                <a:solidFill>
                  <a:schemeClr val="tx2"/>
                </a:solidFill>
              </a:defRPr>
            </a:lvl1pPr>
          </a:lstStyle>
          <a:p>
            <a:endParaRPr lang="ru-RU"/>
          </a:p>
        </p:txBody>
      </p:sp>
      <p:sp>
        <p:nvSpPr>
          <p:cNvPr id="6" name="Slide Number Placeholder 5"/>
          <p:cNvSpPr>
            <a:spLocks noGrp="1"/>
          </p:cNvSpPr>
          <p:nvPr>
            <p:ph type="sldNum" sz="quarter" idx="4"/>
          </p:nvPr>
        </p:nvSpPr>
        <p:spPr>
          <a:xfrm>
            <a:off x="6553200" y="6312408"/>
            <a:ext cx="2133600" cy="365125"/>
          </a:xfrm>
          <a:prstGeom prst="rect">
            <a:avLst/>
          </a:prstGeom>
        </p:spPr>
        <p:txBody>
          <a:bodyPr vert="horz" lIns="91440" tIns="45720" rIns="91440" bIns="45720" rtlCol="0" anchor="ctr"/>
          <a:lstStyle>
            <a:lvl1pPr algn="r">
              <a:defRPr sz="1200">
                <a:solidFill>
                  <a:schemeClr val="tx2"/>
                </a:solidFill>
              </a:defRPr>
            </a:lvl1pPr>
          </a:lstStyle>
          <a:p>
            <a:fld id="{B19B0651-EE4F-4900-A07F-96A6BFA9D0F0}"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spcBef>
          <a:spcPct val="0"/>
        </a:spcBef>
        <a:buNone/>
        <a:tabLst>
          <a:tab pos="3830638" algn="l"/>
        </a:tabLst>
        <a:defRPr sz="3600" b="1" kern="1200" cap="none" spc="50">
          <a:ln w="13335" cmpd="sng">
            <a:solidFill>
              <a:schemeClr val="accent1">
                <a:lumMod val="50000"/>
              </a:schemeClr>
            </a:solidFill>
            <a:prstDash val="solid"/>
          </a:ln>
          <a:solidFill>
            <a:schemeClr val="accent6">
              <a:tint val="1000"/>
            </a:schemeClr>
          </a:solidFill>
          <a:effectLst/>
          <a:latin typeface="+mj-lt"/>
          <a:ea typeface="+mj-ea"/>
          <a:cs typeface="+mj-cs"/>
        </a:defRPr>
      </a:lvl1pPr>
    </p:titleStyle>
    <p:bodyStyle>
      <a:lvl1pPr marL="274320" indent="-274320" algn="l" defTabSz="914400" rtl="0" eaLnBrk="1" latinLnBrk="0" hangingPunct="1">
        <a:spcBef>
          <a:spcPct val="20000"/>
        </a:spcBef>
        <a:buClr>
          <a:schemeClr val="accent1">
            <a:lumMod val="60000"/>
            <a:lumOff val="40000"/>
          </a:schemeClr>
        </a:buClr>
        <a:buFont typeface="Arial" pitchFamily="34" charset="0"/>
        <a:buChar char="•"/>
        <a:defRPr sz="2400" kern="1200">
          <a:solidFill>
            <a:schemeClr val="tx2"/>
          </a:solidFill>
          <a:latin typeface="+mn-lt"/>
          <a:ea typeface="+mn-ea"/>
          <a:cs typeface="+mn-cs"/>
        </a:defRPr>
      </a:lvl1pPr>
      <a:lvl2pPr marL="548640" indent="-182880" algn="l" defTabSz="914400" rtl="0" eaLnBrk="1" latinLnBrk="0" hangingPunct="1">
        <a:spcBef>
          <a:spcPct val="20000"/>
        </a:spcBef>
        <a:buClr>
          <a:schemeClr val="accent1">
            <a:lumMod val="60000"/>
            <a:lumOff val="40000"/>
          </a:schemeClr>
        </a:buClr>
        <a:buFont typeface="Arial" pitchFamily="34" charset="0"/>
        <a:buChar char="•"/>
        <a:defRPr sz="2000" kern="1200">
          <a:solidFill>
            <a:schemeClr val="tx1"/>
          </a:solidFill>
          <a:latin typeface="+mn-lt"/>
          <a:ea typeface="+mn-ea"/>
          <a:cs typeface="+mn-cs"/>
        </a:defRPr>
      </a:lvl2pPr>
      <a:lvl3pPr marL="914400" indent="-228600" algn="l" defTabSz="914400" rtl="0" eaLnBrk="1" latinLnBrk="0" hangingPunct="1">
        <a:spcBef>
          <a:spcPct val="20000"/>
        </a:spcBef>
        <a:buClr>
          <a:schemeClr val="accent2"/>
        </a:buClr>
        <a:buFont typeface="Arial" pitchFamily="34" charset="0"/>
        <a:buChar char="•"/>
        <a:defRPr sz="2000" kern="1200">
          <a:solidFill>
            <a:schemeClr val="tx2"/>
          </a:solidFill>
          <a:latin typeface="+mn-lt"/>
          <a:ea typeface="+mn-ea"/>
          <a:cs typeface="+mn-cs"/>
        </a:defRPr>
      </a:lvl3pPr>
      <a:lvl4pPr marL="118872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4pPr>
      <a:lvl5pPr marL="1463040" indent="-228600" algn="l" defTabSz="914400" rtl="0" eaLnBrk="1" latinLnBrk="0" hangingPunct="1">
        <a:spcBef>
          <a:spcPct val="20000"/>
        </a:spcBef>
        <a:buClr>
          <a:schemeClr val="accent4"/>
        </a:buClr>
        <a:buFont typeface="Arial" pitchFamily="34" charset="0"/>
        <a:buChar char="•"/>
        <a:defRPr sz="1600" kern="1200" baseline="0">
          <a:solidFill>
            <a:schemeClr val="tx2"/>
          </a:solidFill>
          <a:latin typeface="+mn-lt"/>
          <a:ea typeface="+mn-ea"/>
          <a:cs typeface="+mn-cs"/>
        </a:defRPr>
      </a:lvl5pPr>
      <a:lvl6pPr marL="1691640" indent="-182880" algn="l" defTabSz="914400" rtl="0" eaLnBrk="1" latinLnBrk="0" hangingPunct="1">
        <a:spcBef>
          <a:spcPct val="20000"/>
        </a:spcBef>
        <a:buClr>
          <a:schemeClr val="accent5"/>
        </a:buClr>
        <a:buFont typeface="Arial" pitchFamily="34" charset="0"/>
        <a:buChar char="•"/>
        <a:defRPr sz="1600" kern="1200">
          <a:solidFill>
            <a:schemeClr val="tx1"/>
          </a:solidFill>
          <a:latin typeface="+mn-lt"/>
          <a:ea typeface="+mn-ea"/>
          <a:cs typeface="+mn-cs"/>
        </a:defRPr>
      </a:lvl6pPr>
      <a:lvl7pPr marL="1920240" indent="-182880" algn="l" defTabSz="914400" rtl="0" eaLnBrk="1" latinLnBrk="0" hangingPunct="1">
        <a:spcBef>
          <a:spcPct val="20000"/>
        </a:spcBef>
        <a:buClr>
          <a:schemeClr val="accent6"/>
        </a:buClr>
        <a:buFont typeface="Arial" pitchFamily="34" charset="0"/>
        <a:buChar char="•"/>
        <a:defRPr sz="1600" kern="1200">
          <a:solidFill>
            <a:schemeClr val="tx1"/>
          </a:solidFill>
          <a:latin typeface="+mn-lt"/>
          <a:ea typeface="+mn-ea"/>
          <a:cs typeface="+mn-cs"/>
        </a:defRPr>
      </a:lvl7pPr>
      <a:lvl8pPr marL="2148840" indent="-182880" algn="l" defTabSz="914400" rtl="0" eaLnBrk="1" latinLnBrk="0" hangingPunct="1">
        <a:spcBef>
          <a:spcPct val="20000"/>
        </a:spcBef>
        <a:buClr>
          <a:schemeClr val="accent3"/>
        </a:buClr>
        <a:buFont typeface="Arial" pitchFamily="34" charset="0"/>
        <a:buChar char="•"/>
        <a:defRPr sz="1600" kern="1200">
          <a:solidFill>
            <a:schemeClr val="tx1"/>
          </a:solidFill>
          <a:latin typeface="+mn-lt"/>
          <a:ea typeface="+mn-ea"/>
          <a:cs typeface="+mn-cs"/>
        </a:defRPr>
      </a:lvl8pPr>
      <a:lvl9pPr marL="2377440" indent="-182880" algn="l" defTabSz="914400" rtl="0" eaLnBrk="1" latinLnBrk="0" hangingPunct="1">
        <a:spcBef>
          <a:spcPct val="20000"/>
        </a:spcBef>
        <a:buClr>
          <a:schemeClr val="accent6"/>
        </a:buClr>
        <a:buFont typeface="Arial"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slide" Target="slide8.xml"/><Relationship Id="rId13" Type="http://schemas.openxmlformats.org/officeDocument/2006/relationships/slide" Target="slide13.xml"/><Relationship Id="rId3" Type="http://schemas.openxmlformats.org/officeDocument/2006/relationships/slide" Target="slide3.xml"/><Relationship Id="rId7" Type="http://schemas.openxmlformats.org/officeDocument/2006/relationships/slide" Target="slide7.xml"/><Relationship Id="rId12" Type="http://schemas.openxmlformats.org/officeDocument/2006/relationships/slide" Target="slide12.xml"/><Relationship Id="rId2" Type="http://schemas.openxmlformats.org/officeDocument/2006/relationships/slide" Target="slide1.xml"/><Relationship Id="rId1" Type="http://schemas.openxmlformats.org/officeDocument/2006/relationships/slideLayout" Target="../slideLayouts/slideLayout2.xml"/><Relationship Id="rId6" Type="http://schemas.openxmlformats.org/officeDocument/2006/relationships/slide" Target="slide6.xml"/><Relationship Id="rId11" Type="http://schemas.openxmlformats.org/officeDocument/2006/relationships/slide" Target="slide11.xml"/><Relationship Id="rId5" Type="http://schemas.openxmlformats.org/officeDocument/2006/relationships/slide" Target="slide5.xml"/><Relationship Id="rId10" Type="http://schemas.openxmlformats.org/officeDocument/2006/relationships/slide" Target="slide10.xml"/><Relationship Id="rId4" Type="http://schemas.openxmlformats.org/officeDocument/2006/relationships/slide" Target="slide4.xml"/><Relationship Id="rId9" Type="http://schemas.openxmlformats.org/officeDocument/2006/relationships/slide" Target="slide9.xml"/><Relationship Id="rId14" Type="http://schemas.openxmlformats.org/officeDocument/2006/relationships/image" Target="../media/image2.png"/></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2582858"/>
          </a:xfrm>
        </p:spPr>
        <p:txBody>
          <a:bodyPr>
            <a:normAutofit fontScale="90000"/>
          </a:bodyPr>
          <a:lstStyle/>
          <a:p>
            <a:pPr marL="432000" algn="ctr">
              <a:tabLst>
                <a:tab pos="3312000" algn="l"/>
                <a:tab pos="3830400" algn="l"/>
              </a:tabLst>
            </a:pPr>
            <a:r>
              <a:rPr lang="ru-RU" sz="1400" dirty="0">
                <a:latin typeface="Times New Roman" pitchFamily="18" charset="0"/>
                <a:cs typeface="Times New Roman" pitchFamily="18" charset="0"/>
              </a:rPr>
              <a:t/>
            </a:r>
            <a:br>
              <a:rPr lang="ru-RU" sz="1400" dirty="0">
                <a:latin typeface="Times New Roman" pitchFamily="18" charset="0"/>
                <a:cs typeface="Times New Roman" pitchFamily="18" charset="0"/>
              </a:rPr>
            </a:br>
            <a:r>
              <a:rPr lang="ru-RU" sz="1400" dirty="0">
                <a:latin typeface="Times New Roman" pitchFamily="18" charset="0"/>
                <a:cs typeface="Times New Roman" pitchFamily="18" charset="0"/>
              </a:rPr>
              <a:t/>
            </a:r>
            <a:br>
              <a:rPr lang="ru-RU" sz="1400" dirty="0">
                <a:latin typeface="Times New Roman" pitchFamily="18" charset="0"/>
                <a:cs typeface="Times New Roman" pitchFamily="18" charset="0"/>
              </a:rPr>
            </a:br>
            <a:r>
              <a:rPr lang="ru-RU" sz="1400" dirty="0">
                <a:latin typeface="Times New Roman" pitchFamily="18" charset="0"/>
                <a:cs typeface="Times New Roman" pitchFamily="18" charset="0"/>
              </a:rPr>
              <a:t/>
            </a:r>
            <a:br>
              <a:rPr lang="ru-RU" sz="1400" dirty="0">
                <a:latin typeface="Times New Roman" pitchFamily="18" charset="0"/>
                <a:cs typeface="Times New Roman" pitchFamily="18" charset="0"/>
              </a:rPr>
            </a:br>
            <a:r>
              <a:rPr lang="ru-RU" sz="1400" dirty="0">
                <a:latin typeface="Times New Roman" pitchFamily="18" charset="0"/>
                <a:cs typeface="Times New Roman" pitchFamily="18" charset="0"/>
              </a:rPr>
              <a:t/>
            </a:r>
            <a:br>
              <a:rPr lang="ru-RU" sz="1400" dirty="0">
                <a:latin typeface="Times New Roman" pitchFamily="18" charset="0"/>
                <a:cs typeface="Times New Roman" pitchFamily="18" charset="0"/>
              </a:rPr>
            </a:br>
            <a:r>
              <a:rPr lang="ru-RU" sz="1400" dirty="0">
                <a:latin typeface="Times New Roman" pitchFamily="18" charset="0"/>
                <a:cs typeface="Times New Roman" pitchFamily="18" charset="0"/>
              </a:rPr>
              <a:t/>
            </a:r>
            <a:br>
              <a:rPr lang="ru-RU" sz="1400" dirty="0">
                <a:latin typeface="Times New Roman" pitchFamily="18" charset="0"/>
                <a:cs typeface="Times New Roman" pitchFamily="18" charset="0"/>
              </a:rPr>
            </a:br>
            <a:r>
              <a:rPr lang="ru-RU" sz="1400" dirty="0">
                <a:latin typeface="Times New Roman" pitchFamily="18" charset="0"/>
                <a:cs typeface="Times New Roman" pitchFamily="18" charset="0"/>
              </a:rPr>
              <a:t/>
            </a:r>
            <a:br>
              <a:rPr lang="ru-RU" sz="1400" dirty="0">
                <a:latin typeface="Times New Roman" pitchFamily="18" charset="0"/>
                <a:cs typeface="Times New Roman" pitchFamily="18" charset="0"/>
              </a:rPr>
            </a:br>
            <a:r>
              <a:rPr lang="ru-RU" sz="1800" dirty="0">
                <a:latin typeface="Times New Roman" pitchFamily="18" charset="0"/>
                <a:cs typeface="Times New Roman" pitchFamily="18" charset="0"/>
              </a:rPr>
              <a:t/>
            </a:r>
            <a:br>
              <a:rPr lang="ru-RU" sz="1800" dirty="0">
                <a:latin typeface="Times New Roman" pitchFamily="18" charset="0"/>
                <a:cs typeface="Times New Roman" pitchFamily="18" charset="0"/>
              </a:rPr>
            </a:br>
            <a:r>
              <a:rPr lang="ru-RU" sz="2800" dirty="0">
                <a:solidFill>
                  <a:srgbClr val="FF0000"/>
                </a:solidFill>
                <a:latin typeface="Times New Roman" pitchFamily="18" charset="0"/>
                <a:cs typeface="Times New Roman" pitchFamily="18" charset="0"/>
              </a:rPr>
              <a:t>История и этапы развития настольного тенниса . Основные понятия и терминология настольного тенниса.</a:t>
            </a:r>
            <a:endParaRPr lang="ru-RU" sz="2800"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pic>
        <p:nvPicPr>
          <p:cNvPr id="1026" name="Picture 2" descr="C:\Users\LT52K1U1\Desktop\картинки для презентаций\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9632" y="3284984"/>
            <a:ext cx="3672408" cy="25202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6696496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pPr algn="ctr"/>
            <a:r>
              <a:rPr lang="ru-RU" b="0" dirty="0">
                <a:latin typeface="Times New Roman" panose="02020603050405020304" pitchFamily="18" charset="0"/>
                <a:cs typeface="Times New Roman" panose="02020603050405020304" pitchFamily="18" charset="0"/>
              </a:rPr>
              <a:t>Размеры площадки для настольного тенниса</a:t>
            </a:r>
            <a:endParaRPr lang="ru-RU"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p:txBody>
          <a:bodyPr>
            <a:normAutofit/>
          </a:bodyPr>
          <a:lstStyle/>
          <a:p>
            <a:pPr marL="0" indent="0">
              <a:buNone/>
            </a:pPr>
            <a:r>
              <a:rPr lang="ru-RU" dirty="0">
                <a:latin typeface="Times New Roman" panose="02020603050405020304" pitchFamily="18" charset="0"/>
                <a:cs typeface="Times New Roman" panose="02020603050405020304" pitchFamily="18" charset="0"/>
              </a:rPr>
              <a:t>Длина – 5,7 м. Ширина – 4,5 см. Игровая поверхность может изготавливаться из различных материалов, основное правило: она должна обеспечивать отскок мяча в 23 см, при условии, что мяч брошен с высоты 30 см. Игровая поверхность стола обязательно должна быть матовой и однородной, а также выкрашена в тёмный цвет. Поверхность стола разделяется на две половины вертикально стоящей сеткой, а вдоль каждой кромки стола должна идти разметка — белая линия шириной 20 мм.</a:t>
            </a:r>
          </a:p>
        </p:txBody>
      </p:sp>
    </p:spTree>
    <p:extLst>
      <p:ext uri="{BB962C8B-B14F-4D97-AF65-F5344CB8AC3E}">
        <p14:creationId xmlns:p14="http://schemas.microsoft.com/office/powerpoint/2010/main" val="39828875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0"/>
            <a:ext cx="8229600" cy="1143000"/>
          </a:xfrm>
        </p:spPr>
        <p:txBody>
          <a:bodyPr>
            <a:normAutofit/>
          </a:bodyPr>
          <a:lstStyle/>
          <a:p>
            <a:pPr algn="ctr"/>
            <a:r>
              <a:rPr lang="ru-RU" sz="4000" b="0" dirty="0">
                <a:latin typeface="Times New Roman" panose="02020603050405020304" pitchFamily="18" charset="0"/>
                <a:cs typeface="Times New Roman" panose="02020603050405020304" pitchFamily="18" charset="0"/>
              </a:rPr>
              <a:t>Инвентарь для настольного тенниса</a:t>
            </a:r>
            <a:endParaRPr lang="ru-RU" sz="4000"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p:txBody>
          <a:bodyPr>
            <a:normAutofit/>
          </a:bodyPr>
          <a:lstStyle/>
          <a:p>
            <a:pPr marL="0" indent="0">
              <a:buNone/>
            </a:pPr>
            <a:r>
              <a:rPr lang="ru-RU" dirty="0">
                <a:latin typeface="Times New Roman" panose="02020603050405020304" pitchFamily="18" charset="0"/>
                <a:cs typeface="Times New Roman" panose="02020603050405020304" pitchFamily="18" charset="0"/>
              </a:rPr>
              <a:t>Сетка для настольного тенниса состоит из непосредственно сетки, подвесного шнура и опорных стоек с креплением к поверхности стола. Верхний край сетки должен находиться на высоте 15,25 см и столько же должен быть выступ за боковые линии стола. Мяч должен быть чуть больше 40 мм в диаметре и выкрашен в белый или оранжевый цвет. Ракетки изготавливают из нескольких слоёв древесины различных пород и нескольких слоёв титана, покрытого одним или двумя слоями специальной резины с обеих сторон. </a:t>
            </a:r>
          </a:p>
        </p:txBody>
      </p:sp>
      <p:pic>
        <p:nvPicPr>
          <p:cNvPr id="6146" name="Picture 2" descr="https://dsdynamo.ru/wp-content/uploads/2015/07/table-tennis-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47864" y="5018784"/>
            <a:ext cx="1891711" cy="17043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153277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88640"/>
            <a:ext cx="8229600" cy="1143000"/>
          </a:xfrm>
        </p:spPr>
        <p:txBody>
          <a:bodyPr>
            <a:normAutofit/>
          </a:bodyPr>
          <a:lstStyle/>
          <a:p>
            <a:pPr algn="ctr"/>
            <a:r>
              <a:rPr lang="ru-RU" sz="4800" dirty="0">
                <a:latin typeface="Times New Roman" panose="02020603050405020304" pitchFamily="18" charset="0"/>
                <a:cs typeface="Times New Roman" panose="02020603050405020304" pitchFamily="18" charset="0"/>
              </a:rPr>
              <a:t>Судейство</a:t>
            </a:r>
          </a:p>
        </p:txBody>
      </p:sp>
      <p:sp>
        <p:nvSpPr>
          <p:cNvPr id="3" name="Объект 2"/>
          <p:cNvSpPr>
            <a:spLocks noGrp="1"/>
          </p:cNvSpPr>
          <p:nvPr>
            <p:ph idx="1"/>
          </p:nvPr>
        </p:nvSpPr>
        <p:spPr/>
        <p:txBody>
          <a:bodyPr>
            <a:normAutofit lnSpcReduction="10000"/>
          </a:bodyPr>
          <a:lstStyle/>
          <a:p>
            <a:pPr marL="0" indent="0">
              <a:buNone/>
            </a:pPr>
            <a:r>
              <a:rPr lang="ru-RU" dirty="0">
                <a:latin typeface="Times New Roman" panose="02020603050405020304" pitchFamily="18" charset="0"/>
                <a:cs typeface="Times New Roman" panose="02020603050405020304" pitchFamily="18" charset="0"/>
              </a:rPr>
              <a:t>В состав судейской коллегии входят: </a:t>
            </a:r>
          </a:p>
          <a:p>
            <a:r>
              <a:rPr lang="ru-RU" dirty="0">
                <a:latin typeface="Times New Roman" panose="02020603050405020304" pitchFamily="18" charset="0"/>
                <a:cs typeface="Times New Roman" panose="02020603050405020304" pitchFamily="18" charset="0"/>
              </a:rPr>
              <a:t>главный судья</a:t>
            </a:r>
          </a:p>
          <a:p>
            <a:r>
              <a:rPr lang="ru-RU" dirty="0">
                <a:latin typeface="Times New Roman" panose="02020603050405020304" pitchFamily="18" charset="0"/>
                <a:cs typeface="Times New Roman" panose="02020603050405020304" pitchFamily="18" charset="0"/>
              </a:rPr>
              <a:t>заместители главного судьи</a:t>
            </a:r>
          </a:p>
          <a:p>
            <a:r>
              <a:rPr lang="ru-RU" dirty="0">
                <a:latin typeface="Times New Roman" panose="02020603050405020304" pitchFamily="18" charset="0"/>
                <a:cs typeface="Times New Roman" panose="02020603050405020304" pitchFamily="18" charset="0"/>
              </a:rPr>
              <a:t>главный секретарь</a:t>
            </a:r>
          </a:p>
          <a:p>
            <a:r>
              <a:rPr lang="ru-RU" dirty="0">
                <a:latin typeface="Times New Roman" panose="02020603050405020304" pitchFamily="18" charset="0"/>
                <a:cs typeface="Times New Roman" panose="02020603050405020304" pitchFamily="18" charset="0"/>
              </a:rPr>
              <a:t>заместители главного секретаря</a:t>
            </a:r>
          </a:p>
          <a:p>
            <a:r>
              <a:rPr lang="ru-RU" dirty="0">
                <a:latin typeface="Times New Roman" panose="02020603050405020304" pitchFamily="18" charset="0"/>
                <a:cs typeface="Times New Roman" panose="02020603050405020304" pitchFamily="18" charset="0"/>
              </a:rPr>
              <a:t>судьи-секретари</a:t>
            </a:r>
          </a:p>
          <a:p>
            <a:r>
              <a:rPr lang="ru-RU" dirty="0">
                <a:latin typeface="Times New Roman" panose="02020603050405020304" pitchFamily="18" charset="0"/>
                <a:cs typeface="Times New Roman" panose="02020603050405020304" pitchFamily="18" charset="0"/>
              </a:rPr>
              <a:t>ведущие судьи</a:t>
            </a:r>
          </a:p>
          <a:p>
            <a:r>
              <a:rPr lang="ru-RU" dirty="0">
                <a:latin typeface="Times New Roman" panose="02020603050405020304" pitchFamily="18" charset="0"/>
                <a:cs typeface="Times New Roman" panose="02020603050405020304" pitchFamily="18" charset="0"/>
              </a:rPr>
              <a:t>судьи-ассистенты </a:t>
            </a:r>
          </a:p>
          <a:p>
            <a:r>
              <a:rPr lang="ru-RU" dirty="0">
                <a:latin typeface="Times New Roman" panose="02020603050405020304" pitchFamily="18" charset="0"/>
                <a:cs typeface="Times New Roman" panose="02020603050405020304" pitchFamily="18" charset="0"/>
              </a:rPr>
              <a:t>судья-информатор</a:t>
            </a:r>
          </a:p>
          <a:p>
            <a:r>
              <a:rPr lang="ru-RU" dirty="0">
                <a:latin typeface="Times New Roman" panose="02020603050405020304" pitchFamily="18" charset="0"/>
                <a:cs typeface="Times New Roman" panose="02020603050405020304" pitchFamily="18" charset="0"/>
              </a:rPr>
              <a:t>врач</a:t>
            </a:r>
          </a:p>
          <a:p>
            <a:r>
              <a:rPr lang="ru-RU" dirty="0">
                <a:latin typeface="Times New Roman" panose="02020603050405020304" pitchFamily="18" charset="0"/>
                <a:cs typeface="Times New Roman" panose="02020603050405020304" pitchFamily="18" charset="0"/>
              </a:rPr>
              <a:t>комендант</a:t>
            </a:r>
          </a:p>
        </p:txBody>
      </p:sp>
      <p:pic>
        <p:nvPicPr>
          <p:cNvPr id="7170" name="Picture 2" descr="судейство в настольном теннисе"/>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76056" y="3472205"/>
            <a:ext cx="3816424" cy="30531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2787540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404664"/>
            <a:ext cx="8229600" cy="1143000"/>
          </a:xfrm>
        </p:spPr>
        <p:txBody>
          <a:bodyPr>
            <a:normAutofit fontScale="90000"/>
          </a:bodyPr>
          <a:lstStyle/>
          <a:p>
            <a:pPr algn="ctr"/>
            <a:r>
              <a:rPr lang="ru-RU" sz="4000" b="0" dirty="0">
                <a:latin typeface="Times New Roman" panose="02020603050405020304" pitchFamily="18" charset="0"/>
                <a:cs typeface="Times New Roman" panose="02020603050405020304" pitchFamily="18" charset="0"/>
              </a:rPr>
              <a:t>Соревнования по настольному теннису</a:t>
            </a:r>
            <a:r>
              <a:rPr lang="ru-RU" b="0" dirty="0"/>
              <a:t/>
            </a:r>
            <a:br>
              <a:rPr lang="ru-RU" b="0" dirty="0"/>
            </a:br>
            <a:endParaRPr lang="ru-RU" dirty="0"/>
          </a:p>
        </p:txBody>
      </p:sp>
      <p:pic>
        <p:nvPicPr>
          <p:cNvPr id="3074" name="Picture 2" descr="C:\Users\LT52K1U1\Desktop\картинки для презентаций\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35896" y="1268760"/>
            <a:ext cx="5328592" cy="5400600"/>
          </a:xfrm>
          <a:prstGeom prst="rect">
            <a:avLst/>
          </a:prstGeom>
          <a:noFill/>
          <a:extLst>
            <a:ext uri="{909E8E84-426E-40DD-AFC4-6F175D3DCCD1}">
              <a14:hiddenFill xmlns:a14="http://schemas.microsoft.com/office/drawing/2010/main">
                <a:solidFill>
                  <a:srgbClr val="FFFFFF"/>
                </a:solidFill>
              </a14:hiddenFill>
            </a:ext>
          </a:extLst>
        </p:spPr>
      </p:pic>
      <p:sp>
        <p:nvSpPr>
          <p:cNvPr id="3" name="Объект 2"/>
          <p:cNvSpPr>
            <a:spLocks noGrp="1"/>
          </p:cNvSpPr>
          <p:nvPr>
            <p:ph idx="1"/>
          </p:nvPr>
        </p:nvSpPr>
        <p:spPr>
          <a:xfrm>
            <a:off x="179512" y="1052736"/>
            <a:ext cx="8784976" cy="5616624"/>
          </a:xfrm>
        </p:spPr>
        <p:txBody>
          <a:bodyPr/>
          <a:lstStyle/>
          <a:p>
            <a:r>
              <a:rPr lang="ru-RU" dirty="0">
                <a:latin typeface="Times New Roman" panose="02020603050405020304" pitchFamily="18" charset="0"/>
                <a:cs typeface="Times New Roman" panose="02020603050405020304" pitchFamily="18" charset="0"/>
              </a:rPr>
              <a:t>Олимпийские игры. </a:t>
            </a:r>
          </a:p>
          <a:p>
            <a:r>
              <a:rPr lang="ru-RU" dirty="0">
                <a:latin typeface="Times New Roman" panose="02020603050405020304" pitchFamily="18" charset="0"/>
                <a:cs typeface="Times New Roman" panose="02020603050405020304" pitchFamily="18" charset="0"/>
              </a:rPr>
              <a:t>Чемпионат мира.</a:t>
            </a:r>
          </a:p>
          <a:p>
            <a:r>
              <a:rPr lang="ru-RU" dirty="0">
                <a:latin typeface="Times New Roman" panose="02020603050405020304" pitchFamily="18" charset="0"/>
                <a:cs typeface="Times New Roman" panose="02020603050405020304" pitchFamily="18" charset="0"/>
              </a:rPr>
              <a:t>Кубок мира. </a:t>
            </a:r>
          </a:p>
          <a:p>
            <a:r>
              <a:rPr lang="ru-RU" dirty="0">
                <a:latin typeface="Times New Roman" panose="02020603050405020304" pitchFamily="18" charset="0"/>
                <a:cs typeface="Times New Roman" panose="02020603050405020304" pitchFamily="18" charset="0"/>
              </a:rPr>
              <a:t>Мировой тур. </a:t>
            </a:r>
          </a:p>
          <a:p>
            <a:r>
              <a:rPr lang="ru-RU" dirty="0">
                <a:latin typeface="Times New Roman" panose="02020603050405020304" pitchFamily="18" charset="0"/>
                <a:cs typeface="Times New Roman" panose="02020603050405020304" pitchFamily="18" charset="0"/>
              </a:rPr>
              <a:t>Чемпионат Европы. </a:t>
            </a:r>
          </a:p>
          <a:p>
            <a:r>
              <a:rPr lang="ru-RU" dirty="0" err="1">
                <a:latin typeface="Times New Roman" panose="02020603050405020304" pitchFamily="18" charset="0"/>
                <a:cs typeface="Times New Roman" panose="02020603050405020304" pitchFamily="18" charset="0"/>
              </a:rPr>
              <a:t>Europe</a:t>
            </a:r>
            <a:r>
              <a:rPr lang="ru-RU" dirty="0">
                <a:latin typeface="Times New Roman" panose="02020603050405020304" pitchFamily="18" charset="0"/>
                <a:cs typeface="Times New Roman" panose="02020603050405020304" pitchFamily="18" charset="0"/>
              </a:rPr>
              <a:t> Top-12. </a:t>
            </a:r>
          </a:p>
          <a:p>
            <a:r>
              <a:rPr lang="ru-RU" dirty="0">
                <a:latin typeface="Times New Roman" panose="02020603050405020304" pitchFamily="18" charset="0"/>
                <a:cs typeface="Times New Roman" panose="02020603050405020304" pitchFamily="18" charset="0"/>
              </a:rPr>
              <a:t>Чемпионат Азии по </a:t>
            </a:r>
          </a:p>
          <a:p>
            <a:pPr marL="0" indent="0">
              <a:buNone/>
            </a:pPr>
            <a:r>
              <a:rPr lang="ru-RU" dirty="0">
                <a:latin typeface="Times New Roman" panose="02020603050405020304" pitchFamily="18" charset="0"/>
                <a:cs typeface="Times New Roman" panose="02020603050405020304" pitchFamily="18" charset="0"/>
              </a:rPr>
              <a:t>    настольному теннису.</a:t>
            </a:r>
          </a:p>
          <a:p>
            <a:r>
              <a:rPr lang="ru-RU" dirty="0">
                <a:latin typeface="Times New Roman" panose="02020603050405020304" pitchFamily="18" charset="0"/>
                <a:cs typeface="Times New Roman" panose="02020603050405020304" pitchFamily="18" charset="0"/>
              </a:rPr>
              <a:t>Азиатские игры.</a:t>
            </a:r>
            <a:br>
              <a:rPr lang="ru-RU" dirty="0">
                <a:latin typeface="Times New Roman" panose="02020603050405020304" pitchFamily="18" charset="0"/>
                <a:cs typeface="Times New Roman" panose="02020603050405020304" pitchFamily="18" charset="0"/>
              </a:rPr>
            </a:b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350714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sz="4800" dirty="0">
                <a:solidFill>
                  <a:srgbClr val="00B0F0"/>
                </a:solidFill>
                <a:latin typeface="Times New Roman" panose="02020603050405020304" pitchFamily="18" charset="0"/>
                <a:cs typeface="Times New Roman" panose="02020603050405020304" pitchFamily="18" charset="0"/>
              </a:rPr>
              <a:t>Содержание</a:t>
            </a:r>
          </a:p>
        </p:txBody>
      </p:sp>
      <p:sp>
        <p:nvSpPr>
          <p:cNvPr id="3" name="Объект 2"/>
          <p:cNvSpPr>
            <a:spLocks noGrp="1"/>
          </p:cNvSpPr>
          <p:nvPr>
            <p:ph idx="1"/>
          </p:nvPr>
        </p:nvSpPr>
        <p:spPr>
          <a:xfrm>
            <a:off x="457200" y="1600200"/>
            <a:ext cx="8229600" cy="5069159"/>
          </a:xfrm>
        </p:spPr>
        <p:txBody>
          <a:bodyPr>
            <a:normAutofit lnSpcReduction="10000"/>
          </a:bodyPr>
          <a:lstStyle/>
          <a:p>
            <a:r>
              <a:rPr lang="ru-RU" dirty="0">
                <a:solidFill>
                  <a:schemeClr val="accent2">
                    <a:lumMod val="75000"/>
                  </a:schemeClr>
                </a:solidFill>
                <a:latin typeface="Times New Roman" panose="02020603050405020304" pitchFamily="18" charset="0"/>
                <a:cs typeface="Times New Roman" panose="02020603050405020304" pitchFamily="18" charset="0"/>
                <a:hlinkClick r:id="rId2" action="ppaction://hlinksldjump"/>
              </a:rPr>
              <a:t>Настольный теннис</a:t>
            </a:r>
            <a:endParaRPr lang="ru-RU" dirty="0">
              <a:solidFill>
                <a:schemeClr val="accent2">
                  <a:lumMod val="75000"/>
                </a:schemeClr>
              </a:solidFill>
              <a:latin typeface="Times New Roman" panose="02020603050405020304" pitchFamily="18" charset="0"/>
              <a:cs typeface="Times New Roman" panose="02020603050405020304" pitchFamily="18" charset="0"/>
            </a:endParaRPr>
          </a:p>
          <a:p>
            <a:r>
              <a:rPr lang="ru-RU" dirty="0">
                <a:solidFill>
                  <a:schemeClr val="accent2">
                    <a:lumMod val="75000"/>
                  </a:schemeClr>
                </a:solidFill>
                <a:latin typeface="Times New Roman" panose="02020603050405020304" pitchFamily="18" charset="0"/>
                <a:cs typeface="Times New Roman" panose="02020603050405020304" pitchFamily="18" charset="0"/>
                <a:hlinkClick r:id="rId3" action="ppaction://hlinksldjump"/>
              </a:rPr>
              <a:t>Что это такое?</a:t>
            </a:r>
            <a:endParaRPr lang="ru-RU" dirty="0">
              <a:solidFill>
                <a:schemeClr val="accent2">
                  <a:lumMod val="75000"/>
                </a:schemeClr>
              </a:solidFill>
              <a:latin typeface="Times New Roman" panose="02020603050405020304" pitchFamily="18" charset="0"/>
              <a:cs typeface="Times New Roman" panose="02020603050405020304" pitchFamily="18" charset="0"/>
            </a:endParaRPr>
          </a:p>
          <a:p>
            <a:r>
              <a:rPr lang="ru-RU" dirty="0">
                <a:solidFill>
                  <a:schemeClr val="accent2">
                    <a:lumMod val="75000"/>
                  </a:schemeClr>
                </a:solidFill>
                <a:latin typeface="Times New Roman" panose="02020603050405020304" pitchFamily="18" charset="0"/>
                <a:cs typeface="Times New Roman" panose="02020603050405020304" pitchFamily="18" charset="0"/>
                <a:hlinkClick r:id="rId4" action="ppaction://hlinksldjump"/>
              </a:rPr>
              <a:t>История возникновения и развития</a:t>
            </a:r>
            <a:endParaRPr lang="ru-RU" dirty="0">
              <a:solidFill>
                <a:schemeClr val="accent2">
                  <a:lumMod val="75000"/>
                </a:schemeClr>
              </a:solidFill>
              <a:latin typeface="Times New Roman" panose="02020603050405020304" pitchFamily="18" charset="0"/>
              <a:cs typeface="Times New Roman" panose="02020603050405020304" pitchFamily="18" charset="0"/>
            </a:endParaRPr>
          </a:p>
          <a:p>
            <a:r>
              <a:rPr lang="ru-RU" dirty="0">
                <a:solidFill>
                  <a:schemeClr val="accent2">
                    <a:lumMod val="75000"/>
                  </a:schemeClr>
                </a:solidFill>
                <a:latin typeface="Times New Roman" panose="02020603050405020304" pitchFamily="18" charset="0"/>
                <a:cs typeface="Times New Roman" panose="02020603050405020304" pitchFamily="18" charset="0"/>
                <a:hlinkClick r:id="rId5" action="ppaction://hlinksldjump"/>
              </a:rPr>
              <a:t>История возникновения и развития</a:t>
            </a:r>
            <a:endParaRPr lang="ru-RU" dirty="0">
              <a:solidFill>
                <a:schemeClr val="accent2">
                  <a:lumMod val="75000"/>
                </a:schemeClr>
              </a:solidFill>
              <a:latin typeface="Times New Roman" panose="02020603050405020304" pitchFamily="18" charset="0"/>
              <a:cs typeface="Times New Roman" panose="02020603050405020304" pitchFamily="18" charset="0"/>
            </a:endParaRPr>
          </a:p>
          <a:p>
            <a:r>
              <a:rPr lang="ru-RU" dirty="0">
                <a:solidFill>
                  <a:schemeClr val="accent2">
                    <a:lumMod val="75000"/>
                  </a:schemeClr>
                </a:solidFill>
                <a:latin typeface="Times New Roman" panose="02020603050405020304" pitchFamily="18" charset="0"/>
                <a:cs typeface="Times New Roman" panose="02020603050405020304" pitchFamily="18" charset="0"/>
                <a:hlinkClick r:id="rId6" action="ppaction://hlinksldjump"/>
              </a:rPr>
              <a:t>История возникновения и развития</a:t>
            </a:r>
            <a:endParaRPr lang="ru-RU" dirty="0">
              <a:solidFill>
                <a:schemeClr val="accent2">
                  <a:lumMod val="75000"/>
                </a:schemeClr>
              </a:solidFill>
              <a:latin typeface="Times New Roman" panose="02020603050405020304" pitchFamily="18" charset="0"/>
              <a:cs typeface="Times New Roman" panose="02020603050405020304" pitchFamily="18" charset="0"/>
            </a:endParaRPr>
          </a:p>
          <a:p>
            <a:r>
              <a:rPr lang="ru-RU" dirty="0">
                <a:solidFill>
                  <a:schemeClr val="accent2">
                    <a:lumMod val="75000"/>
                  </a:schemeClr>
                </a:solidFill>
                <a:latin typeface="Times New Roman" panose="02020603050405020304" pitchFamily="18" charset="0"/>
                <a:cs typeface="Times New Roman" panose="02020603050405020304" pitchFamily="18" charset="0"/>
                <a:hlinkClick r:id="rId7" action="ppaction://hlinksldjump"/>
              </a:rPr>
              <a:t>Правила игры в настольный теннис  </a:t>
            </a:r>
            <a:endParaRPr lang="ru-RU" dirty="0">
              <a:solidFill>
                <a:schemeClr val="accent2">
                  <a:lumMod val="75000"/>
                </a:schemeClr>
              </a:solidFill>
              <a:latin typeface="Times New Roman" panose="02020603050405020304" pitchFamily="18" charset="0"/>
              <a:cs typeface="Times New Roman" panose="02020603050405020304" pitchFamily="18" charset="0"/>
            </a:endParaRPr>
          </a:p>
          <a:p>
            <a:r>
              <a:rPr lang="ru-RU" dirty="0">
                <a:solidFill>
                  <a:schemeClr val="accent2">
                    <a:lumMod val="75000"/>
                  </a:schemeClr>
                </a:solidFill>
                <a:latin typeface="Times New Roman" panose="02020603050405020304" pitchFamily="18" charset="0"/>
                <a:cs typeface="Times New Roman" panose="02020603050405020304" pitchFamily="18" charset="0"/>
                <a:hlinkClick r:id="rId8" action="ppaction://hlinksldjump"/>
              </a:rPr>
              <a:t>Правила подачи  </a:t>
            </a:r>
            <a:endParaRPr lang="ru-RU" dirty="0">
              <a:solidFill>
                <a:schemeClr val="accent2">
                  <a:lumMod val="75000"/>
                </a:schemeClr>
              </a:solidFill>
              <a:latin typeface="Times New Roman" panose="02020603050405020304" pitchFamily="18" charset="0"/>
              <a:cs typeface="Times New Roman" panose="02020603050405020304" pitchFamily="18" charset="0"/>
            </a:endParaRPr>
          </a:p>
          <a:p>
            <a:r>
              <a:rPr lang="ru-RU" dirty="0">
                <a:solidFill>
                  <a:schemeClr val="accent2">
                    <a:lumMod val="75000"/>
                  </a:schemeClr>
                </a:solidFill>
                <a:latin typeface="Times New Roman" panose="02020603050405020304" pitchFamily="18" charset="0"/>
                <a:cs typeface="Times New Roman" panose="02020603050405020304" pitchFamily="18" charset="0"/>
                <a:hlinkClick r:id="rId9" action="ppaction://hlinksldjump"/>
              </a:rPr>
              <a:t>Стол для настольного тенниса</a:t>
            </a:r>
            <a:endParaRPr lang="ru-RU" dirty="0">
              <a:solidFill>
                <a:schemeClr val="accent2">
                  <a:lumMod val="75000"/>
                </a:schemeClr>
              </a:solidFill>
              <a:latin typeface="Times New Roman" panose="02020603050405020304" pitchFamily="18" charset="0"/>
              <a:cs typeface="Times New Roman" panose="02020603050405020304" pitchFamily="18" charset="0"/>
            </a:endParaRPr>
          </a:p>
          <a:p>
            <a:r>
              <a:rPr lang="ru-RU" dirty="0">
                <a:solidFill>
                  <a:schemeClr val="accent2">
                    <a:lumMod val="75000"/>
                  </a:schemeClr>
                </a:solidFill>
                <a:latin typeface="Times New Roman" panose="02020603050405020304" pitchFamily="18" charset="0"/>
                <a:cs typeface="Times New Roman" panose="02020603050405020304" pitchFamily="18" charset="0"/>
                <a:hlinkClick r:id="rId10" action="ppaction://hlinksldjump"/>
              </a:rPr>
              <a:t>Размеры площадки для настольного тенниса</a:t>
            </a:r>
            <a:endParaRPr lang="ru-RU" dirty="0">
              <a:solidFill>
                <a:schemeClr val="accent2">
                  <a:lumMod val="75000"/>
                </a:schemeClr>
              </a:solidFill>
              <a:latin typeface="Times New Roman" panose="02020603050405020304" pitchFamily="18" charset="0"/>
              <a:cs typeface="Times New Roman" panose="02020603050405020304" pitchFamily="18" charset="0"/>
            </a:endParaRPr>
          </a:p>
          <a:p>
            <a:r>
              <a:rPr lang="ru-RU" dirty="0">
                <a:solidFill>
                  <a:schemeClr val="accent2">
                    <a:lumMod val="75000"/>
                  </a:schemeClr>
                </a:solidFill>
                <a:latin typeface="Times New Roman" panose="02020603050405020304" pitchFamily="18" charset="0"/>
                <a:cs typeface="Times New Roman" panose="02020603050405020304" pitchFamily="18" charset="0"/>
                <a:hlinkClick r:id="rId11" action="ppaction://hlinksldjump"/>
              </a:rPr>
              <a:t>Инвентарь для настольного тенниса</a:t>
            </a:r>
            <a:endParaRPr lang="ru-RU" dirty="0">
              <a:solidFill>
                <a:schemeClr val="accent2">
                  <a:lumMod val="75000"/>
                </a:schemeClr>
              </a:solidFill>
              <a:latin typeface="Times New Roman" panose="02020603050405020304" pitchFamily="18" charset="0"/>
              <a:cs typeface="Times New Roman" panose="02020603050405020304" pitchFamily="18" charset="0"/>
            </a:endParaRPr>
          </a:p>
          <a:p>
            <a:r>
              <a:rPr lang="ru-RU" dirty="0">
                <a:solidFill>
                  <a:schemeClr val="accent2">
                    <a:lumMod val="75000"/>
                  </a:schemeClr>
                </a:solidFill>
                <a:latin typeface="Times New Roman" panose="02020603050405020304" pitchFamily="18" charset="0"/>
                <a:cs typeface="Times New Roman" panose="02020603050405020304" pitchFamily="18" charset="0"/>
                <a:hlinkClick r:id="rId12" action="ppaction://hlinksldjump"/>
              </a:rPr>
              <a:t>Судейство</a:t>
            </a:r>
            <a:endParaRPr lang="ru-RU" dirty="0">
              <a:solidFill>
                <a:schemeClr val="accent2">
                  <a:lumMod val="75000"/>
                </a:schemeClr>
              </a:solidFill>
              <a:latin typeface="Times New Roman" panose="02020603050405020304" pitchFamily="18" charset="0"/>
              <a:cs typeface="Times New Roman" panose="02020603050405020304" pitchFamily="18" charset="0"/>
            </a:endParaRPr>
          </a:p>
          <a:p>
            <a:r>
              <a:rPr lang="ru-RU" dirty="0">
                <a:solidFill>
                  <a:schemeClr val="accent2">
                    <a:lumMod val="75000"/>
                  </a:schemeClr>
                </a:solidFill>
                <a:latin typeface="Times New Roman" panose="02020603050405020304" pitchFamily="18" charset="0"/>
                <a:cs typeface="Times New Roman" panose="02020603050405020304" pitchFamily="18" charset="0"/>
                <a:hlinkClick r:id="rId13" action="ppaction://hlinksldjump"/>
              </a:rPr>
              <a:t>Соревнования по настольному теннису </a:t>
            </a:r>
            <a:endParaRPr lang="ru-RU" dirty="0">
              <a:solidFill>
                <a:schemeClr val="accent2">
                  <a:lumMod val="75000"/>
                </a:schemeClr>
              </a:solidFill>
              <a:latin typeface="Times New Roman" panose="02020603050405020304" pitchFamily="18" charset="0"/>
              <a:cs typeface="Times New Roman" panose="02020603050405020304" pitchFamily="18" charset="0"/>
            </a:endParaRPr>
          </a:p>
        </p:txBody>
      </p:sp>
      <p:pic>
        <p:nvPicPr>
          <p:cNvPr id="10242" name="Picture 2" descr="https://www.picpng.com/images/large/pingpong-table-tennis-paddles-png-image-76417"/>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5004048" y="1772816"/>
            <a:ext cx="3802268" cy="34755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481974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sz="5400" dirty="0">
                <a:latin typeface="Times New Roman" panose="02020603050405020304" pitchFamily="18" charset="0"/>
                <a:cs typeface="Times New Roman" panose="02020603050405020304" pitchFamily="18" charset="0"/>
              </a:rPr>
              <a:t>Ч</a:t>
            </a:r>
            <a:r>
              <a:rPr lang="ru-RU" sz="6000" dirty="0">
                <a:latin typeface="Times New Roman" panose="02020603050405020304" pitchFamily="18" charset="0"/>
                <a:cs typeface="Times New Roman" panose="02020603050405020304" pitchFamily="18" charset="0"/>
              </a:rPr>
              <a:t>то</a:t>
            </a:r>
            <a:r>
              <a:rPr lang="ru-RU" sz="5400" dirty="0">
                <a:latin typeface="Times New Roman" panose="02020603050405020304" pitchFamily="18" charset="0"/>
                <a:cs typeface="Times New Roman" panose="02020603050405020304" pitchFamily="18" charset="0"/>
              </a:rPr>
              <a:t> это такое?</a:t>
            </a:r>
          </a:p>
        </p:txBody>
      </p:sp>
      <p:sp>
        <p:nvSpPr>
          <p:cNvPr id="3" name="Объект 2"/>
          <p:cNvSpPr>
            <a:spLocks noGrp="1"/>
          </p:cNvSpPr>
          <p:nvPr>
            <p:ph idx="1"/>
          </p:nvPr>
        </p:nvSpPr>
        <p:spPr>
          <a:xfrm>
            <a:off x="457200" y="1268760"/>
            <a:ext cx="8579296" cy="5429912"/>
          </a:xfrm>
        </p:spPr>
        <p:txBody>
          <a:bodyPr/>
          <a:lstStyle/>
          <a:p>
            <a:pPr marL="0" indent="0">
              <a:buNone/>
            </a:pPr>
            <a:r>
              <a:rPr lang="ru-RU" dirty="0">
                <a:latin typeface="Times New Roman" panose="02020603050405020304" pitchFamily="18" charset="0"/>
                <a:cs typeface="Times New Roman" panose="02020603050405020304" pitchFamily="18" charset="0"/>
              </a:rPr>
              <a:t>Настольный теннис (пинг-понг) – олимпийский вид спорта, в котором два игрока или две команды по два человека (парная игра) соперничают между собой, пытаясь перекинуть ракетками специальный мяч (через сетку на игровом столе) на сторону соперника таким образом, чтобы соперник не смог его отразить. При этом мяч должен коснуться половины поля соперника не менее одного раза.</a:t>
            </a:r>
            <a:br>
              <a:rPr lang="ru-RU" dirty="0">
                <a:latin typeface="Times New Roman" panose="02020603050405020304" pitchFamily="18" charset="0"/>
                <a:cs typeface="Times New Roman" panose="02020603050405020304" pitchFamily="18" charset="0"/>
              </a:rPr>
            </a:br>
            <a:endParaRPr lang="ru-RU" dirty="0">
              <a:latin typeface="Times New Roman" panose="02020603050405020304" pitchFamily="18" charset="0"/>
              <a:cs typeface="Times New Roman" panose="02020603050405020304" pitchFamily="18" charset="0"/>
            </a:endParaRPr>
          </a:p>
        </p:txBody>
      </p:sp>
      <p:pic>
        <p:nvPicPr>
          <p:cNvPr id="4" name="Picture 2" descr="C:\Users\LT52K1U1\Desktop\картинки для презентаций\2.jpg"/>
          <p:cNvPicPr>
            <a:picLocks noChangeAspect="1" noChangeArrowheads="1"/>
          </p:cNvPicPr>
          <p:nvPr/>
        </p:nvPicPr>
        <p:blipFill rotWithShape="1">
          <a:blip r:embed="rId2">
            <a:extLst>
              <a:ext uri="{28A0092B-C50C-407E-A947-70E740481C1C}">
                <a14:useLocalDpi xmlns:a14="http://schemas.microsoft.com/office/drawing/2010/main" val="0"/>
              </a:ext>
            </a:extLst>
          </a:blip>
          <a:srcRect t="12657" r="28070" b="21329"/>
          <a:stretch/>
        </p:blipFill>
        <p:spPr bwMode="auto">
          <a:xfrm>
            <a:off x="5076056" y="4005063"/>
            <a:ext cx="3960440" cy="26936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564297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476672"/>
            <a:ext cx="8229600" cy="1143000"/>
          </a:xfrm>
        </p:spPr>
        <p:txBody>
          <a:bodyPr>
            <a:noAutofit/>
          </a:bodyPr>
          <a:lstStyle/>
          <a:p>
            <a:pPr algn="ctr"/>
            <a:r>
              <a:rPr lang="ru-RU" sz="4400" b="0" dirty="0">
                <a:latin typeface="Times New Roman" panose="02020603050405020304" pitchFamily="18" charset="0"/>
                <a:cs typeface="Times New Roman" panose="02020603050405020304" pitchFamily="18" charset="0"/>
              </a:rPr>
              <a:t>История возникновения и развития</a:t>
            </a:r>
            <a:endParaRPr lang="ru-RU" sz="4400"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p:txBody>
          <a:bodyPr/>
          <a:lstStyle/>
          <a:p>
            <a:pPr marL="0" indent="0">
              <a:buNone/>
            </a:pPr>
            <a:r>
              <a:rPr lang="ru-RU" dirty="0">
                <a:latin typeface="Times New Roman" panose="02020603050405020304" pitchFamily="18" charset="0"/>
                <a:cs typeface="Times New Roman" panose="02020603050405020304" pitchFamily="18" charset="0"/>
              </a:rPr>
              <a:t>Сейчас уже сложно сказать в какой именно стране зародился настольный теннис. Некоторые полагают, что впервые настольный теннис появился в Японии или Китае, другие считают, что его родина Франция или Англия. Ряд историков ищет истоки игры в Древнем Риме. Несмотря на все эти споры с уверенность можно сказать, что история тенниса уходит своими корнями в далекое прошлое.</a:t>
            </a:r>
            <a:br>
              <a:rPr lang="ru-RU" dirty="0">
                <a:latin typeface="Times New Roman" panose="02020603050405020304" pitchFamily="18" charset="0"/>
                <a:cs typeface="Times New Roman" panose="02020603050405020304" pitchFamily="18" charset="0"/>
              </a:rPr>
            </a:br>
            <a:endParaRPr lang="ru-RU" dirty="0">
              <a:latin typeface="Times New Roman" panose="02020603050405020304" pitchFamily="18" charset="0"/>
              <a:cs typeface="Times New Roman" panose="02020603050405020304" pitchFamily="18" charset="0"/>
            </a:endParaRPr>
          </a:p>
        </p:txBody>
      </p:sp>
      <p:pic>
        <p:nvPicPr>
          <p:cNvPr id="3074" name="Picture 2" descr="http://pngimg.com/uploads/ping_pong/ping_pong_PNG10386.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87824" y="4315900"/>
            <a:ext cx="2520280" cy="22929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702871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404664"/>
            <a:ext cx="8229600" cy="1143000"/>
          </a:xfrm>
        </p:spPr>
        <p:txBody>
          <a:bodyPr>
            <a:noAutofit/>
          </a:bodyPr>
          <a:lstStyle/>
          <a:p>
            <a:pPr algn="ctr"/>
            <a:r>
              <a:rPr lang="ru-RU" sz="4000" dirty="0">
                <a:latin typeface="Times New Roman" panose="02020603050405020304" pitchFamily="18" charset="0"/>
                <a:cs typeface="Times New Roman" panose="02020603050405020304" pitchFamily="18" charset="0"/>
              </a:rPr>
              <a:t>История возникновения и развития</a:t>
            </a:r>
          </a:p>
        </p:txBody>
      </p:sp>
      <p:sp>
        <p:nvSpPr>
          <p:cNvPr id="3" name="Объект 2"/>
          <p:cNvSpPr>
            <a:spLocks noGrp="1"/>
          </p:cNvSpPr>
          <p:nvPr>
            <p:ph idx="1"/>
          </p:nvPr>
        </p:nvSpPr>
        <p:spPr>
          <a:xfrm>
            <a:off x="457200" y="1600200"/>
            <a:ext cx="8229600" cy="5257800"/>
          </a:xfrm>
        </p:spPr>
        <p:txBody>
          <a:bodyPr>
            <a:normAutofit/>
          </a:bodyPr>
          <a:lstStyle/>
          <a:p>
            <a:pPr marL="0" indent="0">
              <a:buNone/>
            </a:pPr>
            <a:r>
              <a:rPr lang="ru-RU" dirty="0">
                <a:latin typeface="Times New Roman" panose="02020603050405020304" pitchFamily="18" charset="0"/>
                <a:cs typeface="Times New Roman" panose="02020603050405020304" pitchFamily="18" charset="0"/>
              </a:rPr>
              <a:t>Первые игры проходили за обычными письменными столами, вместо сетки устанавливали книги. Ракетками служили куски картона. Позднее появилась сетка и ракетки различной формы. Игра начала стремительно набирать популярность. В 1900 году были придуманы первые правила. С 1901 года игра начала носить гордое имя «Пинг-Понг», до этого было много других похожих вариаций («</a:t>
            </a:r>
            <a:r>
              <a:rPr lang="ru-RU" dirty="0" err="1">
                <a:latin typeface="Times New Roman" panose="02020603050405020304" pitchFamily="18" charset="0"/>
                <a:cs typeface="Times New Roman" panose="02020603050405020304" pitchFamily="18" charset="0"/>
              </a:rPr>
              <a:t>Флим-Флам</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Виф-Ваф</a:t>
            </a:r>
            <a:r>
              <a:rPr lang="ru-RU" dirty="0">
                <a:latin typeface="Times New Roman" panose="02020603050405020304" pitchFamily="18" charset="0"/>
                <a:cs typeface="Times New Roman" panose="02020603050405020304" pitchFamily="18" charset="0"/>
              </a:rPr>
              <a:t>», «</a:t>
            </a:r>
            <a:r>
              <a:rPr lang="ru-RU" dirty="0" err="1">
                <a:latin typeface="Times New Roman" panose="02020603050405020304" pitchFamily="18" charset="0"/>
                <a:cs typeface="Times New Roman" panose="02020603050405020304" pitchFamily="18" charset="0"/>
              </a:rPr>
              <a:t>Госсима</a:t>
            </a:r>
            <a:r>
              <a:rPr lang="ru-RU" dirty="0">
                <a:latin typeface="Times New Roman" panose="02020603050405020304" pitchFamily="18" charset="0"/>
                <a:cs typeface="Times New Roman" panose="02020603050405020304" pitchFamily="18" charset="0"/>
              </a:rPr>
              <a:t>»), но все они не прижились. Название официально зарегистрировал американец Джон </a:t>
            </a:r>
            <a:r>
              <a:rPr lang="ru-RU" dirty="0" err="1">
                <a:latin typeface="Times New Roman" panose="02020603050405020304" pitchFamily="18" charset="0"/>
                <a:cs typeface="Times New Roman" panose="02020603050405020304" pitchFamily="18" charset="0"/>
              </a:rPr>
              <a:t>Джаквес</a:t>
            </a:r>
            <a:r>
              <a:rPr lang="ru-RU" dirty="0">
                <a:latin typeface="Times New Roman" panose="02020603050405020304" pitchFamily="18" charset="0"/>
                <a:cs typeface="Times New Roman" panose="02020603050405020304" pitchFamily="18" charset="0"/>
              </a:rPr>
              <a:t>, позже оно было продано братьям Паркер.</a:t>
            </a:r>
            <a:r>
              <a:rPr lang="ru-RU" dirty="0"/>
              <a:t/>
            </a:r>
            <a:br>
              <a:rPr lang="ru-RU" dirty="0"/>
            </a:br>
            <a:endParaRPr lang="ru-RU" dirty="0"/>
          </a:p>
        </p:txBody>
      </p:sp>
    </p:spTree>
    <p:extLst>
      <p:ext uri="{BB962C8B-B14F-4D97-AF65-F5344CB8AC3E}">
        <p14:creationId xmlns:p14="http://schemas.microsoft.com/office/powerpoint/2010/main" val="10195387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404664"/>
            <a:ext cx="8229600" cy="1143000"/>
          </a:xfrm>
        </p:spPr>
        <p:txBody>
          <a:bodyPr>
            <a:noAutofit/>
          </a:bodyPr>
          <a:lstStyle/>
          <a:p>
            <a:pPr algn="ctr"/>
            <a:r>
              <a:rPr lang="ru-RU" sz="4000" dirty="0">
                <a:solidFill>
                  <a:srgbClr val="C00000"/>
                </a:solidFill>
                <a:latin typeface="Times New Roman" panose="02020603050405020304" pitchFamily="18" charset="0"/>
                <a:cs typeface="Times New Roman" panose="02020603050405020304" pitchFamily="18" charset="0"/>
              </a:rPr>
              <a:t>История возникновения и развития</a:t>
            </a:r>
          </a:p>
        </p:txBody>
      </p:sp>
      <p:sp>
        <p:nvSpPr>
          <p:cNvPr id="3" name="Объект 2"/>
          <p:cNvSpPr>
            <a:spLocks noGrp="1"/>
          </p:cNvSpPr>
          <p:nvPr>
            <p:ph idx="1"/>
          </p:nvPr>
        </p:nvSpPr>
        <p:spPr>
          <a:xfrm>
            <a:off x="457200" y="1600200"/>
            <a:ext cx="8229600" cy="5069160"/>
          </a:xfrm>
        </p:spPr>
        <p:txBody>
          <a:bodyPr>
            <a:normAutofit lnSpcReduction="10000"/>
          </a:bodyPr>
          <a:lstStyle/>
          <a:p>
            <a:pPr marL="0" indent="0">
              <a:buNone/>
            </a:pPr>
            <a:r>
              <a:rPr lang="ru-RU" dirty="0">
                <a:latin typeface="Times New Roman" panose="02020603050405020304" pitchFamily="18" charset="0"/>
                <a:cs typeface="Times New Roman" panose="02020603050405020304" pitchFamily="18" charset="0"/>
              </a:rPr>
              <a:t>В 1908 году настольный теннис был включен в программу Олимпийских игр в Лондоне. Настоящая революция в настольном теннисе произошла в 1930 году, когда для игры стали использовать ракетки с резиновым покрытием. С появлением таких ракеток поменялось абсолютно всё, и поединки стали намного увлекательнее. В 1927 году в Лондоне прошел первый чемпионат мира. В то время лидерами настольного тенниса были спортсмены из Венгрии, которые неизменно становились чемпионами планеты на протяжении ряда лет. В 1958 году был проведен первый чемпионат Европы. На сегодняшний день в настольном теннисе доминируют спортсмены из КНР. Доходит до того, что спортсмены не могут найти себе место в китайской сборной и уезжают выступать за другие сборные.</a:t>
            </a:r>
            <a:br>
              <a:rPr lang="ru-RU" dirty="0">
                <a:latin typeface="Times New Roman" panose="02020603050405020304" pitchFamily="18" charset="0"/>
                <a:cs typeface="Times New Roman" panose="02020603050405020304" pitchFamily="18" charset="0"/>
              </a:rPr>
            </a:b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83475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548680"/>
            <a:ext cx="8229600" cy="1628800"/>
          </a:xfrm>
        </p:spPr>
        <p:txBody>
          <a:bodyPr>
            <a:normAutofit fontScale="90000"/>
          </a:bodyPr>
          <a:lstStyle/>
          <a:p>
            <a:pPr algn="ctr"/>
            <a:r>
              <a:rPr lang="ru-RU" sz="4400" b="0" dirty="0">
                <a:latin typeface="Times New Roman" panose="02020603050405020304" pitchFamily="18" charset="0"/>
                <a:cs typeface="Times New Roman" panose="02020603050405020304" pitchFamily="18" charset="0"/>
              </a:rPr>
              <a:t>Правила игры в настольный теннис</a:t>
            </a:r>
            <a:r>
              <a:rPr lang="ru-RU" dirty="0"/>
              <a:t/>
            </a:r>
            <a:br>
              <a:rPr lang="ru-RU" dirty="0"/>
            </a:br>
            <a:r>
              <a:rPr lang="ru-RU" b="0" dirty="0"/>
              <a:t/>
            </a:r>
            <a:br>
              <a:rPr lang="ru-RU" b="0" dirty="0"/>
            </a:br>
            <a:endParaRPr lang="ru-RU" dirty="0"/>
          </a:p>
        </p:txBody>
      </p:sp>
      <p:sp>
        <p:nvSpPr>
          <p:cNvPr id="3" name="Объект 2"/>
          <p:cNvSpPr>
            <a:spLocks noGrp="1"/>
          </p:cNvSpPr>
          <p:nvPr>
            <p:ph idx="1"/>
          </p:nvPr>
        </p:nvSpPr>
        <p:spPr>
          <a:xfrm>
            <a:off x="457200" y="1600200"/>
            <a:ext cx="8229600" cy="5141168"/>
          </a:xfrm>
        </p:spPr>
        <p:txBody>
          <a:bodyPr>
            <a:normAutofit/>
          </a:bodyPr>
          <a:lstStyle/>
          <a:p>
            <a:pPr marL="0" indent="0">
              <a:buNone/>
            </a:pPr>
            <a:r>
              <a:rPr lang="ru-RU" dirty="0">
                <a:latin typeface="Times New Roman" panose="02020603050405020304" pitchFamily="18" charset="0"/>
                <a:cs typeface="Times New Roman" panose="02020603050405020304" pitchFamily="18" charset="0"/>
              </a:rPr>
              <a:t>Введем несколько определений: </a:t>
            </a:r>
            <a:r>
              <a:rPr lang="ru-RU" dirty="0">
                <a:solidFill>
                  <a:schemeClr val="bg1"/>
                </a:solidFill>
                <a:latin typeface="Times New Roman" panose="02020603050405020304" pitchFamily="18" charset="0"/>
                <a:cs typeface="Times New Roman" panose="02020603050405020304" pitchFamily="18" charset="0"/>
              </a:rPr>
              <a:t>«Розыгрыш» </a:t>
            </a:r>
            <a:r>
              <a:rPr lang="ru-RU" dirty="0">
                <a:latin typeface="Times New Roman" panose="02020603050405020304" pitchFamily="18" charset="0"/>
                <a:cs typeface="Times New Roman" panose="02020603050405020304" pitchFamily="18" charset="0"/>
              </a:rPr>
              <a:t>— период времени, когда мяч находится в игре. </a:t>
            </a:r>
            <a:r>
              <a:rPr lang="ru-RU" dirty="0">
                <a:solidFill>
                  <a:schemeClr val="bg1"/>
                </a:solidFill>
                <a:latin typeface="Times New Roman" panose="02020603050405020304" pitchFamily="18" charset="0"/>
                <a:cs typeface="Times New Roman" panose="02020603050405020304" pitchFamily="18" charset="0"/>
              </a:rPr>
              <a:t>«Мяч в игре» </a:t>
            </a:r>
            <a:r>
              <a:rPr lang="ru-RU" dirty="0">
                <a:latin typeface="Times New Roman" panose="02020603050405020304" pitchFamily="18" charset="0"/>
                <a:cs typeface="Times New Roman" panose="02020603050405020304" pitchFamily="18" charset="0"/>
              </a:rPr>
              <a:t>считается с последнего момента нахождения его на неподвижной ладони свободной кисти перед намеренным подбрасыванием его в подаче до тех пор, пока не будет решено, что розыгрыш следует переиграть или он завершён присуждением очка. </a:t>
            </a:r>
            <a:r>
              <a:rPr lang="ru-RU" dirty="0">
                <a:solidFill>
                  <a:schemeClr val="bg1"/>
                </a:solidFill>
                <a:latin typeface="Times New Roman" panose="02020603050405020304" pitchFamily="18" charset="0"/>
                <a:cs typeface="Times New Roman" panose="02020603050405020304" pitchFamily="18" charset="0"/>
              </a:rPr>
              <a:t>«Переигровка» </a:t>
            </a:r>
            <a:r>
              <a:rPr lang="ru-RU" dirty="0">
                <a:latin typeface="Times New Roman" panose="02020603050405020304" pitchFamily="18" charset="0"/>
                <a:cs typeface="Times New Roman" panose="02020603050405020304" pitchFamily="18" charset="0"/>
              </a:rPr>
              <a:t>— розыгрыш, результат которого не засчитан. </a:t>
            </a:r>
            <a:r>
              <a:rPr lang="ru-RU" dirty="0">
                <a:solidFill>
                  <a:schemeClr val="bg1"/>
                </a:solidFill>
                <a:latin typeface="Times New Roman" panose="02020603050405020304" pitchFamily="18" charset="0"/>
                <a:cs typeface="Times New Roman" panose="02020603050405020304" pitchFamily="18" charset="0"/>
              </a:rPr>
              <a:t>«Очко» </a:t>
            </a:r>
            <a:r>
              <a:rPr lang="ru-RU" dirty="0">
                <a:latin typeface="Times New Roman" panose="02020603050405020304" pitchFamily="18" charset="0"/>
                <a:cs typeface="Times New Roman" panose="02020603050405020304" pitchFamily="18" charset="0"/>
              </a:rPr>
              <a:t>— розыгрыш, результат которого засчитан. </a:t>
            </a:r>
            <a:r>
              <a:rPr lang="ru-RU" dirty="0">
                <a:solidFill>
                  <a:schemeClr val="bg1"/>
                </a:solidFill>
                <a:latin typeface="Times New Roman" panose="02020603050405020304" pitchFamily="18" charset="0"/>
                <a:cs typeface="Times New Roman" panose="02020603050405020304" pitchFamily="18" charset="0"/>
              </a:rPr>
              <a:t>«Подающий» </a:t>
            </a:r>
            <a:r>
              <a:rPr lang="ru-RU" dirty="0">
                <a:latin typeface="Times New Roman" panose="02020603050405020304" pitchFamily="18" charset="0"/>
                <a:cs typeface="Times New Roman" panose="02020603050405020304" pitchFamily="18" charset="0"/>
              </a:rPr>
              <a:t>— игрок, который должен первым ударить по мячу в розыгрыше. </a:t>
            </a:r>
            <a:r>
              <a:rPr lang="ru-RU" dirty="0">
                <a:solidFill>
                  <a:schemeClr val="bg1"/>
                </a:solidFill>
                <a:latin typeface="Times New Roman" panose="02020603050405020304" pitchFamily="18" charset="0"/>
                <a:cs typeface="Times New Roman" panose="02020603050405020304" pitchFamily="18" charset="0"/>
              </a:rPr>
              <a:t>«Принимающий» </a:t>
            </a:r>
            <a:r>
              <a:rPr lang="ru-RU" dirty="0">
                <a:latin typeface="Times New Roman" panose="02020603050405020304" pitchFamily="18" charset="0"/>
                <a:cs typeface="Times New Roman" panose="02020603050405020304" pitchFamily="18" charset="0"/>
              </a:rPr>
              <a:t>— игрок, который должен вторым ударить по мячу в розыгрыше.</a:t>
            </a:r>
            <a:r>
              <a:rPr lang="ru-RU" dirty="0"/>
              <a:t/>
            </a:r>
            <a:br>
              <a:rPr lang="ru-RU" dirty="0"/>
            </a:br>
            <a:endParaRPr lang="ru-RU" dirty="0"/>
          </a:p>
        </p:txBody>
      </p:sp>
    </p:spTree>
    <p:extLst>
      <p:ext uri="{BB962C8B-B14F-4D97-AF65-F5344CB8AC3E}">
        <p14:creationId xmlns:p14="http://schemas.microsoft.com/office/powerpoint/2010/main" val="11022031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908720"/>
            <a:ext cx="8229600" cy="1417638"/>
          </a:xfrm>
        </p:spPr>
        <p:txBody>
          <a:bodyPr>
            <a:noAutofit/>
          </a:bodyPr>
          <a:lstStyle/>
          <a:p>
            <a:pPr algn="ctr"/>
            <a:r>
              <a:rPr lang="ru-RU" sz="4400" b="0" dirty="0">
                <a:latin typeface="Times New Roman" panose="02020603050405020304" pitchFamily="18" charset="0"/>
                <a:cs typeface="Times New Roman" panose="02020603050405020304" pitchFamily="18" charset="0"/>
              </a:rPr>
              <a:t>Правила подачи</a:t>
            </a:r>
            <a:r>
              <a:rPr lang="ru-RU" sz="4400" dirty="0"/>
              <a:t/>
            </a:r>
            <a:br>
              <a:rPr lang="ru-RU" sz="4400" dirty="0"/>
            </a:br>
            <a:r>
              <a:rPr lang="ru-RU" sz="4400" b="0" dirty="0"/>
              <a:t/>
            </a:r>
            <a:br>
              <a:rPr lang="ru-RU" sz="4400" b="0" dirty="0"/>
            </a:br>
            <a:endParaRPr lang="ru-RU" sz="4400" dirty="0"/>
          </a:p>
        </p:txBody>
      </p:sp>
      <p:sp>
        <p:nvSpPr>
          <p:cNvPr id="3" name="Объект 2"/>
          <p:cNvSpPr>
            <a:spLocks noGrp="1"/>
          </p:cNvSpPr>
          <p:nvPr>
            <p:ph idx="1"/>
          </p:nvPr>
        </p:nvSpPr>
        <p:spPr>
          <a:xfrm>
            <a:off x="395536" y="980728"/>
            <a:ext cx="8229600" cy="4536504"/>
          </a:xfrm>
        </p:spPr>
        <p:txBody>
          <a:bodyPr>
            <a:normAutofit/>
          </a:bodyPr>
          <a:lstStyle/>
          <a:p>
            <a:pPr marL="0" indent="0">
              <a:buNone/>
            </a:pPr>
            <a:r>
              <a:rPr lang="ru-RU" dirty="0"/>
              <a:t/>
            </a:r>
            <a:br>
              <a:rPr lang="ru-RU" dirty="0"/>
            </a:br>
            <a:r>
              <a:rPr lang="ru-RU" dirty="0">
                <a:latin typeface="Times New Roman" panose="02020603050405020304" pitchFamily="18" charset="0"/>
                <a:cs typeface="Times New Roman" panose="02020603050405020304" pitchFamily="18" charset="0"/>
              </a:rPr>
              <a:t>Каждая партия состоит из розыгрышей, каждый из которых в свою очередь начинается с подачи. Подающий в первом розыгрыше определяется при помощи жребия, позже чередуются через каждые 2 подачи. Партия продолжается до тех пор, пока один из игроков не наберет 11 очков. При счете 10:10 подача переходит к другому игроку (команде) после каждого розыгрыша до тех пор, пока отрыв не составит два очка.</a:t>
            </a:r>
          </a:p>
          <a:p>
            <a:pPr marL="0" indent="0">
              <a:buNone/>
            </a:pPr>
            <a:r>
              <a:rPr lang="ru-RU" dirty="0">
                <a:latin typeface="Times New Roman" panose="02020603050405020304" pitchFamily="18" charset="0"/>
                <a:cs typeface="Times New Roman" panose="02020603050405020304" pitchFamily="18" charset="0"/>
              </a:rPr>
              <a:t>Ещё одно важное правило: в настольном теннисе нельзя касаться стола!</a:t>
            </a:r>
            <a:endParaRPr lang="ru-RU" dirty="0"/>
          </a:p>
        </p:txBody>
      </p:sp>
      <p:pic>
        <p:nvPicPr>
          <p:cNvPr id="4098" name="Picture 2" descr="https://www.picpng.com/images/large/paddle-perfect-art-sports-table-picture-6255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372200" y="5156029"/>
            <a:ext cx="2123591" cy="15512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137997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0"/>
            <a:ext cx="8229600" cy="1143000"/>
          </a:xfrm>
        </p:spPr>
        <p:txBody>
          <a:bodyPr>
            <a:noAutofit/>
          </a:bodyPr>
          <a:lstStyle/>
          <a:p>
            <a:pPr algn="ctr"/>
            <a:r>
              <a:rPr lang="ru-RU" sz="4000" dirty="0">
                <a:latin typeface="Times New Roman" panose="02020603050405020304" pitchFamily="18" charset="0"/>
                <a:cs typeface="Times New Roman" panose="02020603050405020304" pitchFamily="18" charset="0"/>
              </a:rPr>
              <a:t>Стол для настольного тенниса</a:t>
            </a:r>
          </a:p>
        </p:txBody>
      </p:sp>
      <p:sp>
        <p:nvSpPr>
          <p:cNvPr id="3" name="Объект 2"/>
          <p:cNvSpPr>
            <a:spLocks noGrp="1"/>
          </p:cNvSpPr>
          <p:nvPr>
            <p:ph idx="1"/>
          </p:nvPr>
        </p:nvSpPr>
        <p:spPr/>
        <p:txBody>
          <a:bodyPr/>
          <a:lstStyle/>
          <a:p>
            <a:pPr marL="0" indent="0">
              <a:buNone/>
            </a:pPr>
            <a:r>
              <a:rPr lang="ru-RU" dirty="0">
                <a:latin typeface="Times New Roman" panose="02020603050405020304" pitchFamily="18" charset="0"/>
                <a:cs typeface="Times New Roman" panose="02020603050405020304" pitchFamily="18" charset="0"/>
              </a:rPr>
              <a:t>Стандартные размеры стола для настольного тенниса (габариты): Длина теннисного стола – 274 см. Ширина стола – 152,5 см. Высота стола – 76 см.</a:t>
            </a:r>
            <a:r>
              <a:rPr lang="ru-RU" dirty="0"/>
              <a:t/>
            </a:r>
            <a:br>
              <a:rPr lang="ru-RU" dirty="0"/>
            </a:br>
            <a:endParaRPr lang="ru-RU" dirty="0"/>
          </a:p>
        </p:txBody>
      </p:sp>
      <p:pic>
        <p:nvPicPr>
          <p:cNvPr id="5124" name="Picture 4" descr="https://openclipart.org/image/2400px/svg_to_png/74683/table-tennis-table.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71600" y="2708920"/>
            <a:ext cx="7210327" cy="39927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69874609"/>
      </p:ext>
    </p:extLst>
  </p:cSld>
  <p:clrMapOvr>
    <a:masterClrMapping/>
  </p:clrMapOvr>
</p:sld>
</file>

<file path=ppt/theme/theme1.xml><?xml version="1.0" encoding="utf-8"?>
<a:theme xmlns:a="http://schemas.openxmlformats.org/drawingml/2006/main" name="Паркет">
  <a:themeElements>
    <a:clrScheme name="Паркет">
      <a:dk1>
        <a:sysClr val="windowText" lastClr="000000"/>
      </a:dk1>
      <a:lt1>
        <a:sysClr val="window" lastClr="FFFFFF"/>
      </a:lt1>
      <a:dk2>
        <a:srgbClr val="1D3641"/>
      </a:dk2>
      <a:lt2>
        <a:srgbClr val="DFE6D0"/>
      </a:lt2>
      <a:accent1>
        <a:srgbClr val="759AA5"/>
      </a:accent1>
      <a:accent2>
        <a:srgbClr val="CFC60D"/>
      </a:accent2>
      <a:accent3>
        <a:srgbClr val="99987F"/>
      </a:accent3>
      <a:accent4>
        <a:srgbClr val="90AC97"/>
      </a:accent4>
      <a:accent5>
        <a:srgbClr val="FFAD1C"/>
      </a:accent5>
      <a:accent6>
        <a:srgbClr val="B9AB6F"/>
      </a:accent6>
      <a:hlink>
        <a:srgbClr val="66AACD"/>
      </a:hlink>
      <a:folHlink>
        <a:srgbClr val="809DB3"/>
      </a:folHlink>
    </a:clrScheme>
    <a:fontScheme name="Обычная">
      <a:majorFont>
        <a:latin typeface="Tw Cen MT"/>
        <a:ea typeface=""/>
        <a:cs typeface=""/>
        <a:font script="Grek" typeface="Calibri"/>
        <a:font script="Cyrl" typeface="Calibri"/>
        <a:font script="Jpan" typeface="HG創英角ｺﾞｼｯｸUB"/>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a:ea typeface=""/>
        <a:cs typeface=""/>
        <a:font script="Grek" typeface="Calibri"/>
        <a:font script="Cyrl" typeface="Calibri"/>
        <a:font script="Jpan" typeface="HG創英角ｺﾞｼｯｸUB"/>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Паркет">
      <a:fillStyleLst>
        <a:solidFill>
          <a:schemeClr val="phClr"/>
        </a:solidFill>
        <a:gradFill rotWithShape="1">
          <a:gsLst>
            <a:gs pos="0">
              <a:schemeClr val="phClr">
                <a:tint val="79000"/>
                <a:satMod val="180000"/>
              </a:schemeClr>
            </a:gs>
            <a:gs pos="65000">
              <a:schemeClr val="phClr">
                <a:tint val="52000"/>
                <a:satMod val="250000"/>
              </a:schemeClr>
            </a:gs>
            <a:gs pos="100000">
              <a:schemeClr val="phClr">
                <a:tint val="29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15875" cap="flat" cmpd="sng" algn="ctr">
          <a:solidFill>
            <a:schemeClr val="phClr"/>
          </a:solidFill>
          <a:prstDash val="solid"/>
        </a:ln>
        <a:ln w="38100" cap="flat" cmpd="sng" algn="ctr">
          <a:solidFill>
            <a:schemeClr val="phClr"/>
          </a:solidFill>
          <a:prstDash val="solid"/>
        </a:ln>
      </a:lnStyleLst>
      <a:effectStyleLst>
        <a:effectStyle>
          <a:effectLst>
            <a:outerShdw blurRad="63500" dist="25400" dir="5400000" rotWithShape="0">
              <a:srgbClr val="000000">
                <a:alpha val="43000"/>
              </a:srgbClr>
            </a:outerShdw>
          </a:effectLst>
        </a:effectStyle>
        <a:effectStyle>
          <a:effectLst>
            <a:outerShdw blurRad="63500" dist="25400" dir="5400000" rotWithShape="0">
              <a:srgbClr val="000000">
                <a:alpha val="43000"/>
              </a:srgbClr>
            </a:outerShdw>
          </a:effectLst>
          <a:scene3d>
            <a:camera prst="orthographicFront">
              <a:rot lat="0" lon="0" rev="0"/>
            </a:camera>
            <a:lightRig rig="brightRoom" dir="t">
              <a:rot lat="0" lon="0" rev="8700000"/>
            </a:lightRig>
          </a:scene3d>
          <a:sp3d contourW="12700" prstMaterial="dkEdge">
            <a:bevelT w="0" h="0" prst="relaxedInset"/>
            <a:contourClr>
              <a:schemeClr val="phClr">
                <a:shade val="65000"/>
                <a:satMod val="150000"/>
              </a:schemeClr>
            </a:contourClr>
          </a:sp3d>
        </a:effectStyle>
        <a:effectStyle>
          <a:effectLst>
            <a:outerShdw blurRad="63500" dist="25400" dir="5400000" rotWithShape="0">
              <a:srgbClr val="000000">
                <a:alpha val="43000"/>
              </a:srgbClr>
            </a:outerShdw>
          </a:effectLst>
          <a:scene3d>
            <a:camera prst="orthographicFront">
              <a:rot lat="0" lon="0" rev="0"/>
            </a:camera>
            <a:lightRig rig="glow" dir="t">
              <a:rot lat="0" lon="0" rev="13200000"/>
            </a:lightRig>
          </a:scene3d>
          <a:sp3d prstMaterial="dkEdge">
            <a:bevelT w="63500" h="50800" prst="relaxedInset"/>
          </a:sp3d>
        </a:effectStyle>
      </a:effectStyleLst>
      <a:bgFillStyleLst>
        <a:solidFill>
          <a:schemeClr val="phClr"/>
        </a:solidFill>
        <a:gradFill rotWithShape="1">
          <a:gsLst>
            <a:gs pos="0">
              <a:schemeClr val="phClr">
                <a:tint val="85000"/>
                <a:shade val="95000"/>
                <a:satMod val="200000"/>
              </a:schemeClr>
            </a:gs>
            <a:gs pos="53000">
              <a:schemeClr val="phClr">
                <a:shade val="60000"/>
                <a:satMod val="220000"/>
              </a:schemeClr>
            </a:gs>
            <a:gs pos="100000">
              <a:schemeClr val="phClr">
                <a:shade val="45000"/>
                <a:satMod val="220000"/>
              </a:schemeClr>
            </a:gs>
          </a:gsLst>
          <a:lin ang="16200000" scaled="0"/>
        </a:gradFill>
        <a:gradFill rotWithShape="1">
          <a:gsLst>
            <a:gs pos="0">
              <a:schemeClr val="phClr">
                <a:tint val="83000"/>
                <a:shade val="97000"/>
                <a:satMod val="230000"/>
              </a:schemeClr>
            </a:gs>
            <a:gs pos="100000">
              <a:schemeClr val="phClr">
                <a:shade val="35000"/>
                <a:satMod val="250000"/>
              </a:schemeClr>
            </a:gs>
          </a:gsLst>
          <a:path path="circle">
            <a:fillToRect l="15000" t="50000" r="85000" b="6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Thatch</Template>
  <TotalTime>88</TotalTime>
  <Words>775</Words>
  <Application>Microsoft Office PowerPoint</Application>
  <PresentationFormat>Экран (4:3)</PresentationFormat>
  <Paragraphs>56</Paragraphs>
  <Slides>13</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13</vt:i4>
      </vt:variant>
    </vt:vector>
  </HeadingPairs>
  <TitlesOfParts>
    <vt:vector size="14" baseType="lpstr">
      <vt:lpstr>Паркет</vt:lpstr>
      <vt:lpstr>       История и этапы развития настольного тенниса . Основные понятия и терминология настольного тенниса.</vt:lpstr>
      <vt:lpstr>Содержание</vt:lpstr>
      <vt:lpstr>Что это такое?</vt:lpstr>
      <vt:lpstr>История возникновения и развития</vt:lpstr>
      <vt:lpstr>История возникновения и развития</vt:lpstr>
      <vt:lpstr>История возникновения и развития</vt:lpstr>
      <vt:lpstr>Правила игры в настольный теннис  </vt:lpstr>
      <vt:lpstr>Правила подачи  </vt:lpstr>
      <vt:lpstr>Стол для настольного тенниса</vt:lpstr>
      <vt:lpstr>Размеры площадки для настольного тенниса</vt:lpstr>
      <vt:lpstr>Инвентарь для настольного тенниса</vt:lpstr>
      <vt:lpstr>Судейство</vt:lpstr>
      <vt:lpstr>Соревнования по настольному теннису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Алукриева Э.</dc:creator>
  <cp:lastModifiedBy>pc</cp:lastModifiedBy>
  <cp:revision>6</cp:revision>
  <dcterms:created xsi:type="dcterms:W3CDTF">2018-12-22T19:22:06Z</dcterms:created>
  <dcterms:modified xsi:type="dcterms:W3CDTF">2024-06-06T16:06:47Z</dcterms:modified>
</cp:coreProperties>
</file>