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  <p:sldId id="263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 autoAdjust="0"/>
    <p:restoredTop sz="94652" autoAdjust="0"/>
  </p:normalViewPr>
  <p:slideViewPr>
    <p:cSldViewPr>
      <p:cViewPr>
        <p:scale>
          <a:sx n="78" d="100"/>
          <a:sy n="78" d="100"/>
        </p:scale>
        <p:origin x="-1140" y="2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340768"/>
            <a:ext cx="8721970" cy="182880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3800" dirty="0">
                <a:solidFill>
                  <a:srgbClr val="FF0000"/>
                </a:solidFill>
              </a:rPr>
              <a:t>Физическая культура </a:t>
            </a:r>
            <a:r>
              <a:rPr lang="ru-RU" sz="3800" dirty="0" smtClean="0">
                <a:solidFill>
                  <a:srgbClr val="FF0000"/>
                </a:solidFill>
              </a:rPr>
              <a:t>ГРЕЦИИ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3314" name="Picture 2" descr="http://img3.proshkolu.ru/content/media/pic/std/1000000/956000/955876-b022575f03150c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852936"/>
            <a:ext cx="2736304" cy="3832413"/>
          </a:xfrm>
          <a:prstGeom prst="rect">
            <a:avLst/>
          </a:prstGeom>
          <a:noFill/>
        </p:spPr>
      </p:pic>
      <p:pic>
        <p:nvPicPr>
          <p:cNvPr id="13316" name="Picture 4" descr="http://go4.imgsmail.ru/imgpreview?key=http%3A//900igr.net/datai/fizkultura/Olimpijskie-igry-v-Drevnej-Gretsii/0012-015-Velikie-imena-Antichnoj-olimpiady.jpg&amp;mb=imgdb_preview_149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2852936"/>
            <a:ext cx="3024336" cy="37599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Вопросы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1108720"/>
          </a:xfrm>
        </p:spPr>
        <p:txBody>
          <a:bodyPr/>
          <a:lstStyle/>
          <a:p>
            <a:pPr>
              <a:buNone/>
            </a:pPr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Как проводили физическое воспитание в Спарте?</a:t>
            </a:r>
          </a:p>
          <a:p>
            <a:endParaRPr lang="ru-RU" dirty="0"/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493813" y="2780928"/>
            <a:ext cx="8650187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 чём отличие афинского физического воспитания от спартанского?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539552" y="3789040"/>
            <a:ext cx="835292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Как назывались в Древней Греции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танцевальные и беговые упражнения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под музыку?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467544" y="5301208"/>
            <a:ext cx="792088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Где в </a:t>
            </a: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Calibri" pitchFamily="34" charset="0"/>
                <a:cs typeface="Arial" pitchFamily="34" charset="0"/>
              </a:rPr>
              <a:t>Древнем</a:t>
            </a: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Риме проводилось физическое воспитание молодежи до военной службы?</a:t>
            </a:r>
            <a:endParaRPr kumimoji="0" lang="ru-RU" sz="28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4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34817" grpId="0" build="allAtOnce"/>
      <p:bldP spid="34818" grpId="0" build="allAtOnce"/>
      <p:bldP spid="3481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44824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dirty="0">
                <a:solidFill>
                  <a:srgbClr val="FF0000"/>
                </a:solidFill>
              </a:rPr>
              <a:t>Спасибо за внимание!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9504" y="4221088"/>
            <a:ext cx="4464496" cy="1036712"/>
          </a:xfrm>
        </p:spPr>
        <p:txBody>
          <a:bodyPr/>
          <a:lstStyle/>
          <a:p>
            <a:pPr>
              <a:buNone/>
            </a:pPr>
            <a:r>
              <a:rPr lang="ru-RU" b="1" i="1" dirty="0">
                <a:solidFill>
                  <a:srgbClr val="FF0000"/>
                </a:solidFill>
                <a:latin typeface="+mj-lt"/>
              </a:rPr>
              <a:t>Кальянова Анна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Афинская и спартанская </a:t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система воспитания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56792"/>
            <a:ext cx="8964488" cy="4709160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 Греции большое внимание уделялось образованию детей.</a:t>
            </a:r>
          </a:p>
          <a:p>
            <a:pPr>
              <a:buFont typeface="Wingdings" pitchFamily="2" charset="2"/>
              <a:buChar char="v"/>
            </a:pPr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Выделялись 2 системы воспитания: Афинская - эстетическая и Спартанская - военная.</a:t>
            </a:r>
          </a:p>
          <a:p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9698" name="Picture 2" descr="http://www.novatravel.com.ua/images/pic/0_65065_4d0d1d9a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3501008"/>
            <a:ext cx="4608512" cy="31535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Спартанская система воспитания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420888"/>
            <a:ext cx="5256584" cy="3888472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10000"/>
              </a:lnSpc>
              <a:buFont typeface="Wingdings" pitchFamily="2" charset="2"/>
              <a:buChar char="v"/>
            </a:pPr>
            <a:endParaRPr lang="ru-RU" sz="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10000"/>
              </a:lnSpc>
              <a:buFont typeface="Wingdings" pitchFamily="2" charset="2"/>
              <a:buChar char="v"/>
            </a:pPr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Только здоровые дети при рождении получали право на жизнь. </a:t>
            </a:r>
          </a:p>
          <a:p>
            <a:pPr>
              <a:lnSpc>
                <a:spcPct val="110000"/>
              </a:lnSpc>
              <a:buFont typeface="Wingdings" pitchFamily="2" charset="2"/>
              <a:buChar char="v"/>
            </a:pPr>
            <a:endParaRPr lang="ru-RU" sz="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10000"/>
              </a:lnSpc>
              <a:buFont typeface="Wingdings" pitchFamily="2" charset="2"/>
              <a:buChar char="v"/>
            </a:pPr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Воспитание начиналось сразу после рождения.</a:t>
            </a:r>
          </a:p>
          <a:p>
            <a:pPr>
              <a:lnSpc>
                <a:spcPct val="110000"/>
              </a:lnSpc>
              <a:buFont typeface="Wingdings" pitchFamily="2" charset="2"/>
              <a:buChar char="v"/>
            </a:pPr>
            <a:endParaRPr lang="ru-RU" sz="1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10000"/>
              </a:lnSpc>
              <a:buFont typeface="Wingdings" pitchFamily="2" charset="2"/>
              <a:buChar char="v"/>
            </a:pPr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 7 до 18 лет мальчики обучались в государственном учреждении.</a:t>
            </a:r>
          </a:p>
        </p:txBody>
      </p:sp>
      <p:pic>
        <p:nvPicPr>
          <p:cNvPr id="28678" name="Picture 6" descr="http://f2.s.qip.ru/soytz2O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2348880"/>
            <a:ext cx="3334289" cy="434032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83568" y="1484784"/>
            <a:ext cx="8136904" cy="8733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Спартанская система воспитания имела </a:t>
            </a:r>
          </a:p>
          <a:p>
            <a:pPr algn="ctr">
              <a:lnSpc>
                <a:spcPct val="110000"/>
              </a:lnSpc>
            </a:pP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военно-спортивный характер.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Спартанская система воспитания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00200"/>
            <a:ext cx="4680520" cy="470916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 14 годам мальчики получали представление об основах гимнастики и </a:t>
            </a:r>
            <a:r>
              <a:rPr lang="ru-RU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орхестрики</a:t>
            </a:r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Font typeface="Wingdings" pitchFamily="2" charset="2"/>
              <a:buChar char="v"/>
            </a:pPr>
            <a:endParaRPr lang="ru-RU" sz="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 Спарте зародилось пятиборье: бег, скачки, борьба, метание диска и метание копья. </a:t>
            </a:r>
          </a:p>
          <a:p>
            <a:endParaRPr lang="ru-RU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7650" name="Picture 2" descr="http://phenomenonsofhistory.com/site/wp-content/uploads/2010/04/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1700808"/>
            <a:ext cx="3930303" cy="44919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Спартанская система воспитания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35896" y="1628800"/>
            <a:ext cx="5508104" cy="4709160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v"/>
            </a:pPr>
            <a:r>
              <a:rPr lang="ru-RU" dirty="0"/>
              <a:t> </a:t>
            </a:r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Действующие в Спарте уставы исключали для девушек изнеженный образ жизни. </a:t>
            </a:r>
          </a:p>
          <a:p>
            <a:pPr>
              <a:buFont typeface="Wingdings" pitchFamily="2" charset="2"/>
              <a:buChar char="v"/>
            </a:pPr>
            <a:endParaRPr lang="ru-RU" sz="9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Чтобы девушки могли произвести здоровое и крепкое потомство, они должны были быть физически сильными</a:t>
            </a:r>
          </a:p>
          <a:p>
            <a:pPr>
              <a:buFont typeface="Wingdings" pitchFamily="2" charset="2"/>
              <a:buChar char="v"/>
            </a:pPr>
            <a:endParaRPr lang="ru-RU" sz="9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Девушки занимались пятиборьем</a:t>
            </a:r>
          </a:p>
        </p:txBody>
      </p:sp>
      <p:pic>
        <p:nvPicPr>
          <p:cNvPr id="26626" name="Picture 2" descr="http://kate-abramova.narod.ru/fotoamazons/amaz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628800"/>
            <a:ext cx="3456384" cy="50030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Афинская система воспитания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33409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Афинская педагогика была направлена</a:t>
            </a:r>
          </a:p>
          <a:p>
            <a:pPr>
              <a:buNone/>
            </a:pPr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на развитие:</a:t>
            </a:r>
          </a:p>
          <a:p>
            <a:pPr>
              <a:buFont typeface="Wingdings" pitchFamily="2" charset="2"/>
              <a:buChar char="v"/>
            </a:pPr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физическое</a:t>
            </a:r>
          </a:p>
          <a:p>
            <a:pPr>
              <a:buFont typeface="Wingdings" pitchFamily="2" charset="2"/>
              <a:buChar char="v"/>
            </a:pPr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умственное </a:t>
            </a:r>
          </a:p>
          <a:p>
            <a:pPr>
              <a:buFont typeface="Wingdings" pitchFamily="2" charset="2"/>
              <a:buChar char="v"/>
            </a:pPr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нравственное </a:t>
            </a:r>
          </a:p>
          <a:p>
            <a:pPr>
              <a:buFont typeface="Wingdings" pitchFamily="2" charset="2"/>
              <a:buChar char="v"/>
            </a:pPr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эстетическое</a:t>
            </a:r>
          </a:p>
        </p:txBody>
      </p:sp>
      <p:pic>
        <p:nvPicPr>
          <p:cNvPr id="32770" name="Picture 2" descr="http://www.worldsculture.ru/images/stories/egipet/uptw/detidrevgreece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2348880"/>
            <a:ext cx="5256584" cy="42650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Афинская система воспитания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556792"/>
            <a:ext cx="4968552" cy="4709160"/>
          </a:xfrm>
        </p:spPr>
        <p:txBody>
          <a:bodyPr>
            <a:normAutofit fontScale="92500"/>
          </a:bodyPr>
          <a:lstStyle/>
          <a:p>
            <a:pPr>
              <a:buFont typeface="Wingdings" pitchFamily="2" charset="2"/>
              <a:buChar char="v"/>
            </a:pPr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Мальчики с 7 лет занимались в особом учреждении – </a:t>
            </a:r>
            <a:r>
              <a:rPr lang="ru-RU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палестре </a:t>
            </a:r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– гимнастическая школа для мальчиков. </a:t>
            </a:r>
          </a:p>
          <a:p>
            <a:pPr>
              <a:buFont typeface="Wingdings" pitchFamily="2" charset="2"/>
              <a:buChar char="v"/>
            </a:pP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Юноши занимались подвижными играми, </a:t>
            </a:r>
            <a:r>
              <a:rPr lang="ru-RU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орхестрикой</a:t>
            </a:r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, прыжками, приседаниями, играли в мяч. </a:t>
            </a:r>
          </a:p>
          <a:p>
            <a:endParaRPr lang="ru-RU" dirty="0"/>
          </a:p>
        </p:txBody>
      </p:sp>
      <p:pic>
        <p:nvPicPr>
          <p:cNvPr id="33794" name="Picture 2" descr="http://libma.ru/istorija/puteshestvie_v_drevnii_mir_illyustrirovannaja_yenciklopedija_dlja_detei/i_0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1268760"/>
            <a:ext cx="3456384" cy="53726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Афинская система воспитания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71392" y="1556792"/>
            <a:ext cx="5472608" cy="2260848"/>
          </a:xfrm>
        </p:spPr>
        <p:txBody>
          <a:bodyPr>
            <a:normAutofit fontScale="85000" lnSpcReduction="20000"/>
          </a:bodyPr>
          <a:lstStyle/>
          <a:p>
            <a:pPr>
              <a:buFont typeface="Wingdings" pitchFamily="2" charset="2"/>
              <a:buChar char="v"/>
            </a:pPr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Девочки получали домашнее воспитание и образование (ведение домашнего хозяйства) </a:t>
            </a:r>
          </a:p>
          <a:p>
            <a:pPr>
              <a:buFont typeface="Wingdings" pitchFamily="2" charset="2"/>
              <a:buChar char="v"/>
            </a:pPr>
            <a:endParaRPr lang="ru-RU" sz="1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Физическое воспитание девушки - только </a:t>
            </a:r>
            <a:r>
              <a:rPr lang="ru-RU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орхестрика</a:t>
            </a: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1746" name="Picture 2" descr="http://farm5.staticflickr.com/4020/4527807234_729675aa52_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3384376" cy="4806660"/>
          </a:xfrm>
          <a:prstGeom prst="rect">
            <a:avLst/>
          </a:prstGeom>
          <a:noFill/>
        </p:spPr>
      </p:pic>
      <p:pic>
        <p:nvPicPr>
          <p:cNvPr id="31748" name="Picture 4" descr="http://www.fit-me.ru/131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3645024"/>
            <a:ext cx="4176464" cy="30627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Физическое воспитание детей </a:t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в Древнем Риме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79912" y="1600200"/>
            <a:ext cx="4906888" cy="4709160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v"/>
            </a:pPr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 древнем Риме не было организованного физического детского воспитания. </a:t>
            </a:r>
          </a:p>
          <a:p>
            <a:pPr>
              <a:buFont typeface="Wingdings" pitchFamily="2" charset="2"/>
              <a:buChar char="v"/>
            </a:pPr>
            <a:endParaRPr lang="ru-RU" sz="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Физическим развитием детей занималась семья.</a:t>
            </a:r>
          </a:p>
          <a:p>
            <a:pPr>
              <a:buFont typeface="Wingdings" pitchFamily="2" charset="2"/>
              <a:buChar char="v"/>
            </a:pPr>
            <a:endParaRPr lang="ru-RU" sz="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Физическая подготовка воинов проводилась в армии.</a:t>
            </a:r>
          </a:p>
        </p:txBody>
      </p:sp>
      <p:pic>
        <p:nvPicPr>
          <p:cNvPr id="30722" name="Picture 2" descr="http://elita-legion.clan.su/_si/0/881812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00808"/>
            <a:ext cx="3312368" cy="46282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3">
      <a:dk1>
        <a:srgbClr val="02485C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139</TotalTime>
  <Words>272</Words>
  <Application>Microsoft Office PowerPoint</Application>
  <PresentationFormat>Экран (4:3)</PresentationFormat>
  <Paragraphs>53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Апекс</vt:lpstr>
      <vt:lpstr>Физическая культура ГРЕЦИИ </vt:lpstr>
      <vt:lpstr>Афинская и спартанская  система воспитания </vt:lpstr>
      <vt:lpstr>Спартанская система воспитания</vt:lpstr>
      <vt:lpstr>Спартанская система воспитания</vt:lpstr>
      <vt:lpstr>Спартанская система воспитания</vt:lpstr>
      <vt:lpstr>Афинская система воспитания</vt:lpstr>
      <vt:lpstr>Афинская система воспитания</vt:lpstr>
      <vt:lpstr>Афинская система воспитания</vt:lpstr>
      <vt:lpstr>Физическое воспитание детей  в Древнем Риме </vt:lpstr>
      <vt:lpstr>Вопросы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Владелец</dc:creator>
  <cp:lastModifiedBy>pc</cp:lastModifiedBy>
  <cp:revision>30</cp:revision>
  <dcterms:created xsi:type="dcterms:W3CDTF">2014-04-16T10:08:41Z</dcterms:created>
  <dcterms:modified xsi:type="dcterms:W3CDTF">2024-06-06T15:54:59Z</dcterms:modified>
</cp:coreProperties>
</file>