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13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3.xml" ContentType="application/vnd.openxmlformats-officedocument.presentationml.slide+xml"/>
  <Override PartName="/ppt/slides/slide12.xml" ContentType="application/vnd.openxmlformats-officedocument.presentationml.slide+xml"/>
  <Override PartName="/ppt/slides/slide8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9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viewProps.xml" ContentType="application/vnd.openxmlformats-officedocument.presentationml.viewProps+xml"/>
  <Override PartName="/ppt/slideLayouts/slideLayout6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10080625" cy="7559675" type="screen4x3"/>
  <p:notesSz cx="10080625" cy="7559675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presProps" Target="presProps.xml" /><Relationship Id="rId18" Type="http://schemas.openxmlformats.org/officeDocument/2006/relationships/tableStyles" Target="tableStyles.xml" /><Relationship Id="rId19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0" type="title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Прямоугольный треугольник 9"/>
          <p:cNvSpPr/>
          <p:nvPr/>
        </p:nvSpPr>
        <p:spPr bwMode="auto">
          <a:xfrm>
            <a:off x="0" y="5141360"/>
            <a:ext cx="10088438" cy="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360"/>
              <a:gd name="f8" fmla="+- 0 0 -180"/>
              <a:gd name="f9" fmla="+- 0 0 -90"/>
              <a:gd name="f10" fmla="abs f3"/>
              <a:gd name="f11" fmla="abs f4"/>
              <a:gd name="f12" fmla="abs f5"/>
              <a:gd name="f13" fmla="val f6"/>
              <a:gd name="f14" fmla="*/ f7 f0 1"/>
              <a:gd name="f15" fmla="*/ f8 f0 1"/>
              <a:gd name="f16" fmla="*/ f9 f0 1"/>
              <a:gd name="f17" fmla="?: f10 f3 1"/>
              <a:gd name="f18" fmla="?: f11 f4 1"/>
              <a:gd name="f19" fmla="?: f12 f5 1"/>
              <a:gd name="f20" fmla="*/ f14 1 f2"/>
              <a:gd name="f21" fmla="*/ f15 1 f2"/>
              <a:gd name="f22" fmla="*/ f16 1 f2"/>
              <a:gd name="f23" fmla="*/ f17 1 21600"/>
              <a:gd name="f24" fmla="*/ f18 1 21600"/>
              <a:gd name="f25" fmla="*/ 21600 f17 1"/>
              <a:gd name="f26" fmla="*/ 21600 f18 1"/>
              <a:gd name="f27" fmla="+- f20 0 f1"/>
              <a:gd name="f28" fmla="+- f21 0 f1"/>
              <a:gd name="f29" fmla="+- f22 0 f1"/>
              <a:gd name="f30" fmla="min f24 f23"/>
              <a:gd name="f31" fmla="*/ f25 1 f19"/>
              <a:gd name="f32" fmla="*/ f26 1 f19"/>
              <a:gd name="f33" fmla="val f31"/>
              <a:gd name="f34" fmla="val f32"/>
              <a:gd name="f35" fmla="*/ f13 f30 1"/>
              <a:gd name="f36" fmla="+- f34 0 f13"/>
              <a:gd name="f37" fmla="+- f33 0 f13"/>
              <a:gd name="f38" fmla="*/ f34 f30 1"/>
              <a:gd name="f39" fmla="*/ f33 f30 1"/>
              <a:gd name="f40" fmla="*/ f36 1 2"/>
              <a:gd name="f41" fmla="*/ f37 1 2"/>
              <a:gd name="f42" fmla="*/ f37 1 12"/>
              <a:gd name="f43" fmla="*/ f36 7 1"/>
              <a:gd name="f44" fmla="*/ f37 7 1"/>
              <a:gd name="f45" fmla="*/ f36 11 1"/>
              <a:gd name="f46" fmla="+- f13 f40 0"/>
              <a:gd name="f47" fmla="+- f13 f41 0"/>
              <a:gd name="f48" fmla="*/ f43 1 12"/>
              <a:gd name="f49" fmla="*/ f44 1 12"/>
              <a:gd name="f50" fmla="*/ f45 1 12"/>
              <a:gd name="f51" fmla="*/ f42 f30 1"/>
              <a:gd name="f52" fmla="*/ f48 f30 1"/>
              <a:gd name="f53" fmla="*/ f49 f30 1"/>
              <a:gd name="f54" fmla="*/ f50 f30 1"/>
              <a:gd name="f55" fmla="*/ f47 f30 1"/>
              <a:gd name="f56" fmla="*/ f46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7">
                <a:pos x="f35" y="f35"/>
              </a:cxn>
              <a:cxn ang="f28">
                <a:pos x="f35" y="f38"/>
              </a:cxn>
              <a:cxn ang="f28">
                <a:pos x="f39" y="f38"/>
              </a:cxn>
              <a:cxn ang="f29">
                <a:pos x="f55" y="f56"/>
              </a:cxn>
            </a:cxnLst>
            <a:rect l="f51" t="f52" r="f53" b="f54"/>
            <a:pathLst>
              <a:path fill="norm" stroke="1" extrusionOk="0">
                <a:moveTo>
                  <a:pt x="f35" y="f38"/>
                </a:moveTo>
                <a:lnTo>
                  <a:pt x="f35" y="f35"/>
                </a:lnTo>
                <a:lnTo>
                  <a:pt x="f39" y="f38"/>
                </a:lnTo>
                <a:close/>
              </a:path>
            </a:pathLst>
          </a:custGeom>
          <a:gradFill>
            <a:gsLst>
              <a:gs pos="0">
                <a:srgbClr val="007897"/>
              </a:gs>
              <a:gs pos="50000">
                <a:srgbClr val="4ABBE0"/>
              </a:gs>
              <a:gs pos="100000">
                <a:srgbClr val="007897"/>
              </a:gs>
            </a:gsLst>
            <a:lin ang="3000000" scaled="1"/>
          </a:gradFill>
          <a:ln>
            <a:noFill/>
            <a:prstDash val="solid"/>
          </a:ln>
        </p:spPr>
        <p:txBody>
          <a:bodyPr vert="horz" wrap="square" lIns="100794" tIns="50392" rIns="100794" bIns="50392" anchor="ctr" anchorCtr="1" compatLnSpc="1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endParaRPr lang="en-US" sz="1800" b="0" i="0" u="none" strike="noStrike" cap="none" spc="0">
              <a:solidFill>
                <a:srgbClr val="FFFFFF"/>
              </a:solidFill>
              <a:latin typeface="Lucida Sans Unicode"/>
            </a:endParaRPr>
          </a:p>
        </p:txBody>
      </p:sp>
      <p:sp>
        <p:nvSpPr>
          <p:cNvPr id="3" name="Заголовок 8"/>
          <p:cNvSpPr txBox="1">
            <a:spLocks noGrp="1"/>
          </p:cNvSpPr>
          <p:nvPr>
            <p:ph type="ctrTitle"/>
          </p:nvPr>
        </p:nvSpPr>
        <p:spPr bwMode="auto">
          <a:xfrm>
            <a:off x="756044" y="1931916"/>
            <a:ext cx="8568531" cy="2016974"/>
          </a:xfrm>
        </p:spPr>
        <p:txBody>
          <a:bodyPr anchor="b"/>
          <a:lstStyle>
            <a:lvl1pPr algn="r">
              <a:defRPr sz="5300"/>
            </a:lvl1pPr>
          </a:lstStyle>
          <a:p>
            <a:pPr lvl="0"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Подзаголовок 16"/>
          <p:cNvSpPr txBox="1">
            <a:spLocks noGrp="1"/>
          </p:cNvSpPr>
          <p:nvPr>
            <p:ph type="subTitle" idx="1"/>
          </p:nvPr>
        </p:nvSpPr>
        <p:spPr bwMode="auto">
          <a:xfrm>
            <a:off x="756044" y="3981123"/>
            <a:ext cx="8568531" cy="1322451"/>
          </a:xfrm>
        </p:spPr>
        <p:txBody>
          <a:bodyPr lIns="50392" rIns="50392"/>
          <a:lstStyle>
            <a:lvl1pPr marL="0" marR="70555" indent="0" algn="r">
              <a:buNone/>
              <a:defRPr>
                <a:solidFill>
                  <a:srgbClr val="464646"/>
                </a:solidFill>
              </a:defRPr>
            </a:lvl1pPr>
          </a:lstStyle>
          <a:p>
            <a:pPr lvl="0">
              <a:defRPr/>
            </a:pPr>
            <a:r>
              <a:rPr lang="ru-RU"/>
              <a:t>Образец подзаголовка</a:t>
            </a:r>
            <a:endParaRPr lang="en-US"/>
          </a:p>
        </p:txBody>
      </p:sp>
      <p:grpSp>
        <p:nvGrpSpPr>
          <p:cNvPr id="5" name="Группа 1"/>
          <p:cNvGrpSpPr/>
          <p:nvPr/>
        </p:nvGrpSpPr>
        <p:grpSpPr bwMode="auto">
          <a:xfrm>
            <a:off x="-4151" y="5459763"/>
            <a:ext cx="10084780" cy="2107728"/>
            <a:chOff x="-4151" y="5459763"/>
            <a:chExt cx="10084780" cy="2107728"/>
          </a:xfrm>
        </p:grpSpPr>
        <p:sp>
          <p:nvSpPr>
            <p:cNvPr id="6" name="Полилиния 6"/>
            <p:cNvSpPr/>
            <p:nvPr/>
          </p:nvSpPr>
          <p:spPr bwMode="auto">
            <a:xfrm>
              <a:off x="1860365" y="5459763"/>
              <a:ext cx="8220254" cy="53809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4697"/>
                <a:gd name="f7" fmla="val 367"/>
                <a:gd name="f8" fmla="val 218"/>
                <a:gd name="f9" fmla="+- 0 0 -90"/>
                <a:gd name="f10" fmla="*/ f3 1 4697"/>
                <a:gd name="f11" fmla="*/ f4 1 367"/>
                <a:gd name="f12" fmla="val f5"/>
                <a:gd name="f13" fmla="val f6"/>
                <a:gd name="f14" fmla="val f7"/>
                <a:gd name="f15" fmla="*/ f9 f0 1"/>
                <a:gd name="f16" fmla="+- f14 0 f12"/>
                <a:gd name="f17" fmla="+- f13 0 f12"/>
                <a:gd name="f18" fmla="*/ f15 1 f2"/>
                <a:gd name="f19" fmla="*/ f17 1 4697"/>
                <a:gd name="f20" fmla="*/ f16 1 367"/>
                <a:gd name="f21" fmla="+- f18 0 f1"/>
                <a:gd name="f22" fmla="*/ 4697 1 f19"/>
                <a:gd name="f23" fmla="*/ 0 1 f20"/>
                <a:gd name="f24" fmla="*/ 367 1 f20"/>
                <a:gd name="f25" fmla="*/ 0 1 f19"/>
                <a:gd name="f26" fmla="*/ 218 1 f20"/>
                <a:gd name="f27" fmla="*/ f25 f10 1"/>
                <a:gd name="f28" fmla="*/ f22 f10 1"/>
                <a:gd name="f29" fmla="*/ f24 f11 1"/>
                <a:gd name="f30" fmla="*/ f23 f11 1"/>
                <a:gd name="f31" fmla="*/ f2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1">
                  <a:pos x="f28" y="f30"/>
                </a:cxn>
                <a:cxn ang="f21">
                  <a:pos x="f28" y="f29"/>
                </a:cxn>
                <a:cxn ang="f21">
                  <a:pos x="f27" y="f31"/>
                </a:cxn>
                <a:cxn ang="f21">
                  <a:pos x="f28" y="f30"/>
                </a:cxn>
              </a:cxnLst>
              <a:rect l="f27" t="f30" r="f28" b="f29"/>
              <a:pathLst>
                <a:path w="4697" h="367" fill="norm" stroke="1" extrusionOk="0">
                  <a:moveTo>
                    <a:pt x="f6" y="f5"/>
                  </a:moveTo>
                  <a:lnTo>
                    <a:pt x="f6" y="f7"/>
                  </a:lnTo>
                  <a:lnTo>
                    <a:pt x="f5" y="f8"/>
                  </a:lnTo>
                  <a:lnTo>
                    <a:pt x="f6" y="f5"/>
                  </a:lnTo>
                  <a:close/>
                </a:path>
              </a:pathLst>
            </a:custGeom>
            <a:solidFill>
              <a:srgbClr val="9FCBDC">
                <a:alpha val="40000"/>
              </a:srgbClr>
            </a:solidFill>
            <a:ln>
              <a:noFill/>
              <a:prstDash val="solid"/>
            </a:ln>
          </p:spPr>
          <p:txBody>
            <a:bodyPr vert="horz" wrap="square" lIns="91440" tIns="45720" rIns="91440" bIns="45720" anchor="t" anchorCtr="0" compatLnSpc="1"/>
            <a:lstStyle/>
            <a:p>
              <a:pPr marL="0" marR="0" lvl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00" b="0" i="0" u="none" strike="noStrike" cap="none" spc="0">
                  <a:solidFill>
                    <a:srgbClr val="000000"/>
                  </a:solidFill>
                </a:defRPr>
              </a:pPr>
              <a:endParaRPr lang="en-US" sz="1800" b="0" i="0" u="none" strike="noStrike" cap="none" spc="0">
                <a:solidFill>
                  <a:srgbClr val="000000"/>
                </a:solidFill>
                <a:latin typeface="Lucida Sans Unicode"/>
              </a:endParaRPr>
            </a:p>
          </p:txBody>
        </p:sp>
        <p:sp>
          <p:nvSpPr>
            <p:cNvPr id="7" name="Полилиния 7"/>
            <p:cNvSpPr/>
            <p:nvPr/>
          </p:nvSpPr>
          <p:spPr bwMode="auto">
            <a:xfrm>
              <a:off x="39072" y="5773640"/>
              <a:ext cx="10041547" cy="869356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760"/>
                <a:gd name="f7" fmla="val 528"/>
                <a:gd name="f8" fmla="val 48"/>
                <a:gd name="f9" fmla="+- 0 0 -90"/>
                <a:gd name="f10" fmla="*/ f3 1 5760"/>
                <a:gd name="f11" fmla="*/ f4 1 528"/>
                <a:gd name="f12" fmla="val f5"/>
                <a:gd name="f13" fmla="val f6"/>
                <a:gd name="f14" fmla="val f7"/>
                <a:gd name="f15" fmla="*/ f9 f0 1"/>
                <a:gd name="f16" fmla="+- f14 0 f12"/>
                <a:gd name="f17" fmla="+- f13 0 f12"/>
                <a:gd name="f18" fmla="*/ f15 1 f2"/>
                <a:gd name="f19" fmla="*/ f17 1 5760"/>
                <a:gd name="f20" fmla="*/ f16 1 528"/>
                <a:gd name="f21" fmla="+- f18 0 f1"/>
                <a:gd name="f22" fmla="*/ 0 1 f19"/>
                <a:gd name="f23" fmla="*/ 0 1 f20"/>
                <a:gd name="f24" fmla="*/ 5760 1 f19"/>
                <a:gd name="f25" fmla="*/ 528 1 f20"/>
                <a:gd name="f26" fmla="*/ 48 1 f19"/>
                <a:gd name="f27" fmla="*/ f22 f10 1"/>
                <a:gd name="f28" fmla="*/ f24 f10 1"/>
                <a:gd name="f29" fmla="*/ f25 f11 1"/>
                <a:gd name="f30" fmla="*/ f23 f11 1"/>
                <a:gd name="f31" fmla="*/ f26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1">
                  <a:pos x="f27" y="f30"/>
                </a:cxn>
                <a:cxn ang="f21">
                  <a:pos x="f28" y="f30"/>
                </a:cxn>
                <a:cxn ang="f21">
                  <a:pos x="f28" y="f29"/>
                </a:cxn>
                <a:cxn ang="f21">
                  <a:pos x="f31" y="f30"/>
                </a:cxn>
              </a:cxnLst>
              <a:rect l="f27" t="f30" r="f28" b="f29"/>
              <a:pathLst>
                <a:path w="5760" h="528" fill="norm" stroke="1" extrusionOk="0">
                  <a:moveTo>
                    <a:pt x="f5" y="f5"/>
                  </a:moveTo>
                  <a:lnTo>
                    <a:pt x="f6" y="f5"/>
                  </a:lnTo>
                  <a:lnTo>
                    <a:pt x="f6" y="f7"/>
                  </a:lnTo>
                  <a:lnTo>
                    <a:pt x="f8" y="f5"/>
                  </a:lnTo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square" lIns="91440" tIns="45720" rIns="91440" bIns="45720" anchor="t" anchorCtr="0" compatLnSpc="1"/>
            <a:lstStyle/>
            <a:p>
              <a:pPr marL="0" marR="0" lvl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00" b="0" i="0" u="none" strike="noStrike" cap="none" spc="0">
                  <a:solidFill>
                    <a:srgbClr val="000000"/>
                  </a:solidFill>
                </a:defRPr>
              </a:pPr>
              <a:endParaRPr lang="en-US" sz="1800" b="0" i="0" u="none" strike="noStrike" cap="none" spc="0">
                <a:solidFill>
                  <a:srgbClr val="000000"/>
                </a:solidFill>
                <a:latin typeface="Lucida Sans Unicode"/>
              </a:endParaRPr>
            </a:p>
          </p:txBody>
        </p:sp>
        <p:sp>
          <p:nvSpPr>
            <p:cNvPr id="8" name="Полилиния 10"/>
            <p:cNvSpPr/>
            <p:nvPr/>
          </p:nvSpPr>
          <p:spPr bwMode="auto">
            <a:xfrm>
              <a:off x="0" y="5512652"/>
              <a:ext cx="10080629" cy="2054839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760"/>
                <a:gd name="f7" fmla="val 1248"/>
                <a:gd name="f8" fmla="val 528"/>
                <a:gd name="f9" fmla="+- 0 0 -90"/>
                <a:gd name="f10" fmla="*/ f3 1 5760"/>
                <a:gd name="f11" fmla="*/ f4 1 1248"/>
                <a:gd name="f12" fmla="val f5"/>
                <a:gd name="f13" fmla="val f6"/>
                <a:gd name="f14" fmla="val f7"/>
                <a:gd name="f15" fmla="*/ f9 f0 1"/>
                <a:gd name="f16" fmla="+- f14 0 f12"/>
                <a:gd name="f17" fmla="+- f13 0 f12"/>
                <a:gd name="f18" fmla="*/ f15 1 f2"/>
                <a:gd name="f19" fmla="*/ f17 1 5760"/>
                <a:gd name="f20" fmla="*/ f16 1 1248"/>
                <a:gd name="f21" fmla="+- f18 0 f1"/>
                <a:gd name="f22" fmla="*/ 0 1 f19"/>
                <a:gd name="f23" fmla="*/ 0 1 f20"/>
                <a:gd name="f24" fmla="*/ 1248 1 f20"/>
                <a:gd name="f25" fmla="*/ 5760 1 f19"/>
                <a:gd name="f26" fmla="*/ 528 1 f20"/>
                <a:gd name="f27" fmla="*/ f22 f10 1"/>
                <a:gd name="f28" fmla="*/ f25 f10 1"/>
                <a:gd name="f29" fmla="*/ f24 f11 1"/>
                <a:gd name="f30" fmla="*/ f23 f11 1"/>
                <a:gd name="f31" fmla="*/ f2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1">
                  <a:pos x="f27" y="f30"/>
                </a:cxn>
                <a:cxn ang="f21">
                  <a:pos x="f27" y="f29"/>
                </a:cxn>
                <a:cxn ang="f21">
                  <a:pos x="f28" y="f29"/>
                </a:cxn>
                <a:cxn ang="f21">
                  <a:pos x="f28" y="f31"/>
                </a:cxn>
                <a:cxn ang="f21">
                  <a:pos x="f27" y="f30"/>
                </a:cxn>
              </a:cxnLst>
              <a:rect l="f27" t="f30" r="f28" b="f29"/>
              <a:pathLst>
                <a:path w="5760" h="1248" fill="norm" stroke="1" extrusionOk="0">
                  <a:moveTo>
                    <a:pt x="f5" y="f5"/>
                  </a:moveTo>
                  <a:lnTo>
                    <a:pt x="f5" y="f7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5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algn="t" sx="49999" sy="49999"/>
            </a:blipFill>
            <a:ln>
              <a:noFill/>
              <a:prstDash val="solid"/>
            </a:ln>
          </p:spPr>
          <p:txBody>
            <a:bodyPr vert="horz" wrap="square" lIns="91440" tIns="45720" rIns="91440" bIns="45720" anchor="ctr" anchorCtr="1" compatLnSpc="1"/>
            <a:lstStyle/>
            <a:p>
              <a:pPr marL="0" marR="0" lvl="0" indent="0" algn="ctr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800" b="0" i="0" u="none" strike="noStrike" cap="none" spc="0">
                  <a:solidFill>
                    <a:srgbClr val="000000"/>
                  </a:solidFill>
                </a:defRPr>
              </a:pPr>
              <a:endParaRPr lang="en-US" sz="1800" b="0" i="0" u="none" strike="noStrike" cap="none" spc="0">
                <a:solidFill>
                  <a:srgbClr val="FFFFFF"/>
                </a:solidFill>
                <a:latin typeface="Lucida Sans Unicode"/>
              </a:endParaRPr>
            </a:p>
          </p:txBody>
        </p:sp>
        <p:cxnSp>
          <p:nvCxnSpPr>
            <p:cNvPr id="9" name="Прямая соединительная линия 11"/>
            <p:cNvCxnSpPr>
              <a:cxnSpLocks/>
            </p:cNvCxnSpPr>
            <p:nvPr/>
          </p:nvCxnSpPr>
          <p:spPr bwMode="auto">
            <a:xfrm>
              <a:off x="-4151" y="5509003"/>
              <a:ext cx="10084780" cy="871168"/>
            </a:xfrm>
            <a:prstGeom prst="straightConnector1">
              <a:avLst/>
            </a:prstGeom>
            <a:noFill/>
            <a:ln w="12060">
              <a:solidFill>
                <a:srgbClr val="156D83"/>
              </a:solidFill>
              <a:prstDash val="solid"/>
              <a:miter/>
            </a:ln>
          </p:spPr>
        </p:cxnSp>
      </p:grpSp>
      <p:sp>
        <p:nvSpPr>
          <p:cNvPr id="10" name="Дата 29"/>
          <p:cNvSpPr txBox="1">
            <a:spLocks noGrp="1"/>
          </p:cNvSpPr>
          <p:nvPr>
            <p:ph type="dt" sz="half" idx="7"/>
          </p:nvPr>
        </p:nvSpPr>
        <p:spPr bwMode="auto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>
              <a:defRPr/>
            </a:pPr>
            <a:endParaRPr lang="ru-RU"/>
          </a:p>
        </p:txBody>
      </p:sp>
      <p:sp>
        <p:nvSpPr>
          <p:cNvPr id="11" name="Нижний колонтитул 18"/>
          <p:cNvSpPr txBox="1">
            <a:spLocks noGrp="1"/>
          </p:cNvSpPr>
          <p:nvPr>
            <p:ph type="ftr" sz="quarter" idx="9"/>
          </p:nvPr>
        </p:nvSpPr>
        <p:spPr bwMode="auto"/>
        <p:txBody>
          <a:bodyPr/>
          <a:lstStyle>
            <a:lvl1pPr>
              <a:defRPr>
                <a:solidFill>
                  <a:srgbClr val="E8F0F4"/>
                </a:solidFill>
              </a:defRPr>
            </a:lvl1pPr>
          </a:lstStyle>
          <a:p>
            <a:pPr lvl="0">
              <a:defRPr/>
            </a:pPr>
            <a:endParaRPr lang="ru-RU"/>
          </a:p>
        </p:txBody>
      </p:sp>
      <p:sp>
        <p:nvSpPr>
          <p:cNvPr id="12" name="Номер слайда 26"/>
          <p:cNvSpPr txBox="1">
            <a:spLocks noGrp="1"/>
          </p:cNvSpPr>
          <p:nvPr>
            <p:ph type="sldNum" sz="quarter" idx="8"/>
          </p:nvPr>
        </p:nvSpPr>
        <p:spPr bwMode="auto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>
              <a:defRPr/>
            </a:pPr>
            <a:fld id="{1323EE00-0B78-4D12-B1C5-AC7E7CFF91C4}" type="slidenum">
              <a:rPr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x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 lvl="0"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 txBox="1">
            <a:spLocks noGrp="1"/>
          </p:cNvSpPr>
          <p:nvPr>
            <p:ph type="body" orient="vert" idx="1"/>
          </p:nvPr>
        </p:nvSpPr>
        <p:spPr bwMode="auto">
          <a:xfrm>
            <a:off x="504035" y="1632889"/>
            <a:ext cx="9072567" cy="4834835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7"/>
          </p:nvPr>
        </p:nvSpPr>
        <p:spPr bwMode="auto"/>
        <p:txBody>
          <a:bodyPr/>
          <a:lstStyle>
            <a:lvl1pPr>
              <a:defRPr/>
            </a:lvl1pPr>
          </a:lstStyle>
          <a:p>
            <a:pPr lvl="0">
              <a:defRPr/>
            </a:pPr>
            <a:endParaRPr lang="ru-RU"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9"/>
          </p:nvPr>
        </p:nvSpPr>
        <p:spPr bwMode="auto"/>
        <p:txBody>
          <a:bodyPr/>
          <a:lstStyle>
            <a:lvl1pPr>
              <a:defRPr/>
            </a:lvl1pPr>
          </a:lstStyle>
          <a:p>
            <a:pPr lvl="0">
              <a:defRPr/>
            </a:pPr>
            <a:endParaRPr lang="ru-RU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8"/>
          </p:nvPr>
        </p:nvSpPr>
        <p:spPr bwMode="auto"/>
        <p:txBody>
          <a:bodyPr/>
          <a:lstStyle>
            <a:lvl1pPr>
              <a:defRPr/>
            </a:lvl1pPr>
          </a:lstStyle>
          <a:p>
            <a:pPr lvl="0">
              <a:defRPr/>
            </a:pPr>
            <a:fld id="{CE8EDF3D-1E25-415C-B433-24A7EAE7EB01}" type="slidenum">
              <a:rPr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itleAndTx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 txBox="1">
            <a:spLocks noGrp="1"/>
          </p:cNvSpPr>
          <p:nvPr>
            <p:ph type="title" orient="vert"/>
          </p:nvPr>
        </p:nvSpPr>
        <p:spPr bwMode="auto">
          <a:xfrm>
            <a:off x="7545052" y="302739"/>
            <a:ext cx="1959540" cy="6164985"/>
          </a:xfrm>
        </p:spPr>
        <p:txBody>
          <a:bodyPr vert="eaVert"/>
          <a:lstStyle>
            <a:lvl1pPr>
              <a:defRPr/>
            </a:lvl1pPr>
          </a:lstStyle>
          <a:p>
            <a:pPr lvl="0"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 txBox="1">
            <a:spLocks noGrp="1"/>
          </p:cNvSpPr>
          <p:nvPr>
            <p:ph type="body" orient="vert" idx="1"/>
          </p:nvPr>
        </p:nvSpPr>
        <p:spPr bwMode="auto">
          <a:xfrm>
            <a:off x="504035" y="302739"/>
            <a:ext cx="6972428" cy="6164985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7"/>
          </p:nvPr>
        </p:nvSpPr>
        <p:spPr bwMode="auto"/>
        <p:txBody>
          <a:bodyPr/>
          <a:lstStyle>
            <a:lvl1pPr>
              <a:defRPr/>
            </a:lvl1pPr>
          </a:lstStyle>
          <a:p>
            <a:pPr lvl="0">
              <a:defRPr/>
            </a:pPr>
            <a:endParaRPr lang="ru-RU"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9"/>
          </p:nvPr>
        </p:nvSpPr>
        <p:spPr bwMode="auto"/>
        <p:txBody>
          <a:bodyPr/>
          <a:lstStyle>
            <a:lvl1pPr>
              <a:defRPr/>
            </a:lvl1pPr>
          </a:lstStyle>
          <a:p>
            <a:pPr lvl="0">
              <a:defRPr/>
            </a:pPr>
            <a:endParaRPr lang="ru-RU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8"/>
          </p:nvPr>
        </p:nvSpPr>
        <p:spPr bwMode="auto"/>
        <p:txBody>
          <a:bodyPr/>
          <a:lstStyle>
            <a:lvl1pPr>
              <a:defRPr/>
            </a:lvl1pPr>
          </a:lstStyle>
          <a:p>
            <a:pPr lvl="0">
              <a:defRPr/>
            </a:pPr>
            <a:fld id="{55327D0B-5EE3-4E97-B25D-30DCD5CB5F22}" type="slidenum">
              <a:rPr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Объект 2"/>
          <p:cNvSpPr txBox="1">
            <a:spLocks noGrp="1"/>
          </p:cNvSpPr>
          <p:nvPr>
            <p:ph idx="1"/>
          </p:nvPr>
        </p:nvSpPr>
        <p:spPr bwMode="auto"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3" name="Дата 3"/>
          <p:cNvSpPr txBox="1">
            <a:spLocks noGrp="1"/>
          </p:cNvSpPr>
          <p:nvPr>
            <p:ph type="dt" sz="half" idx="7"/>
          </p:nvPr>
        </p:nvSpPr>
        <p:spPr bwMode="auto"/>
        <p:txBody>
          <a:bodyPr/>
          <a:lstStyle>
            <a:lvl1pPr>
              <a:defRPr/>
            </a:lvl1pPr>
          </a:lstStyle>
          <a:p>
            <a:pPr lvl="0">
              <a:defRPr/>
            </a:pPr>
            <a:endParaRPr lang="ru-RU"/>
          </a:p>
        </p:txBody>
      </p:sp>
      <p:sp>
        <p:nvSpPr>
          <p:cNvPr id="4" name="Нижний колонтитул 4"/>
          <p:cNvSpPr txBox="1">
            <a:spLocks noGrp="1"/>
          </p:cNvSpPr>
          <p:nvPr>
            <p:ph type="ftr" sz="quarter" idx="9"/>
          </p:nvPr>
        </p:nvSpPr>
        <p:spPr bwMode="auto"/>
        <p:txBody>
          <a:bodyPr/>
          <a:lstStyle>
            <a:lvl1pPr>
              <a:defRPr/>
            </a:lvl1pPr>
          </a:lstStyle>
          <a:p>
            <a:pPr lvl="0">
              <a:defRPr/>
            </a:pPr>
            <a:endParaRPr lang="ru-RU"/>
          </a:p>
        </p:txBody>
      </p:sp>
      <p:sp>
        <p:nvSpPr>
          <p:cNvPr id="5" name="Номер слайда 5"/>
          <p:cNvSpPr txBox="1">
            <a:spLocks noGrp="1"/>
          </p:cNvSpPr>
          <p:nvPr>
            <p:ph type="sldNum" sz="quarter" idx="8"/>
          </p:nvPr>
        </p:nvSpPr>
        <p:spPr bwMode="auto"/>
        <p:txBody>
          <a:bodyPr/>
          <a:lstStyle>
            <a:lvl1pPr>
              <a:defRPr/>
            </a:lvl1pPr>
          </a:lstStyle>
          <a:p>
            <a:pPr lvl="0">
              <a:defRPr/>
            </a:pPr>
            <a:fld id="{88196128-95DA-4FD9-AC9F-6A305CD9B452}" type="slidenum">
              <a:rPr/>
              <a:t/>
            </a:fld>
            <a:endParaRPr lang="ru-RU"/>
          </a:p>
        </p:txBody>
      </p:sp>
      <p:sp>
        <p:nvSpPr>
          <p:cNvPr id="6" name="Заголовок 6"/>
          <p:cNvSpPr txBox="1"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 lvl="0">
              <a:defRPr/>
            </a:pPr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  <p:hf dt="0" ftr="0" hdr="0" sldNum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secHead" userDrawn="1">
  <p:cSld name="Заголовок раздела">
    <p:bg>
      <p:bgPr shadeToTitle="0">
        <a:gradFill>
          <a:gsLst>
            <a:gs pos="0">
              <a:srgbClr val="B3B3B3"/>
            </a:gs>
            <a:gs pos="100000">
              <a:srgbClr val="A0A0A0"/>
            </a:gs>
          </a:gsLst>
          <a:path path="circle"/>
        </a:gra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 bwMode="auto">
          <a:xfrm>
            <a:off x="796369" y="1168136"/>
            <a:ext cx="8568531" cy="2015913"/>
          </a:xfrm>
        </p:spPr>
        <p:txBody>
          <a:bodyPr anchor="b"/>
          <a:lstStyle>
            <a:lvl1pPr algn="r">
              <a:defRPr sz="5300">
                <a:solidFill>
                  <a:srgbClr val="DEF5FA"/>
                </a:solidFill>
              </a:defRPr>
            </a:lvl1pPr>
          </a:lstStyle>
          <a:p>
            <a:pPr lvl="0"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 bwMode="auto">
          <a:xfrm>
            <a:off x="4324517" y="3231672"/>
            <a:ext cx="5040308" cy="1603747"/>
          </a:xfrm>
        </p:spPr>
        <p:txBody>
          <a:bodyPr/>
          <a:lstStyle>
            <a:lvl1pPr marL="0" indent="0">
              <a:buNone/>
              <a:defRPr sz="2500">
                <a:solidFill>
                  <a:srgbClr val="FFFFFF"/>
                </a:solidFill>
              </a:defRPr>
            </a:lvl1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7"/>
          </p:nvPr>
        </p:nvSpPr>
        <p:spPr bwMode="auto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>
              <a:defRPr/>
            </a:pPr>
            <a:endParaRPr lang="ru-RU"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9"/>
          </p:nvPr>
        </p:nvSpPr>
        <p:spPr bwMode="auto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>
              <a:defRPr/>
            </a:pPr>
            <a:endParaRPr lang="ru-RU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8"/>
          </p:nvPr>
        </p:nvSpPr>
        <p:spPr bwMode="auto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>
              <a:defRPr/>
            </a:pPr>
            <a:fld id="{0C7A403F-6DF6-4936-8CAB-3C7CDF7597BC}" type="slidenum">
              <a:rPr/>
              <a:t/>
            </a:fld>
            <a:endParaRPr lang="ru-RU"/>
          </a:p>
        </p:txBody>
      </p:sp>
      <p:sp>
        <p:nvSpPr>
          <p:cNvPr id="7" name="Нашивка 6"/>
          <p:cNvSpPr/>
          <p:nvPr/>
        </p:nvSpPr>
        <p:spPr bwMode="auto">
          <a:xfrm>
            <a:off x="4009186" y="3312971"/>
            <a:ext cx="201616" cy="251990"/>
          </a:xfrm>
          <a:custGeom>
            <a:avLst>
              <a:gd name="f8" fmla="val 5000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val 50000"/>
              <a:gd name="f9" fmla="+- 0 0 -360"/>
              <a:gd name="f10" fmla="+- 0 0 -270"/>
              <a:gd name="f11" fmla="+- 0 0 -180"/>
              <a:gd name="f12" fmla="abs f4"/>
              <a:gd name="f13" fmla="abs f5"/>
              <a:gd name="f14" fmla="abs f6"/>
              <a:gd name="f15" fmla="val f7"/>
              <a:gd name="f16" fmla="val f8"/>
              <a:gd name="f17" fmla="*/ f9 f1 1"/>
              <a:gd name="f18" fmla="*/ f10 f1 1"/>
              <a:gd name="f19" fmla="*/ f11 f1 1"/>
              <a:gd name="f20" fmla="?: f12 f4 1"/>
              <a:gd name="f21" fmla="?: f13 f5 1"/>
              <a:gd name="f22" fmla="?: f14 f6 1"/>
              <a:gd name="f23" fmla="*/ f17 1 f3"/>
              <a:gd name="f24" fmla="*/ f18 1 f3"/>
              <a:gd name="f25" fmla="*/ f19 1 f3"/>
              <a:gd name="f26" fmla="*/ f20 1 21600"/>
              <a:gd name="f27" fmla="*/ f21 1 21600"/>
              <a:gd name="f28" fmla="*/ 21600 f20 1"/>
              <a:gd name="f29" fmla="*/ 21600 f21 1"/>
              <a:gd name="f30" fmla="+- f23 0 f2"/>
              <a:gd name="f31" fmla="+- f24 0 f2"/>
              <a:gd name="f32" fmla="+- f25 0 f2"/>
              <a:gd name="f33" fmla="min f27 f26"/>
              <a:gd name="f34" fmla="*/ f28 1 f22"/>
              <a:gd name="f35" fmla="*/ f29 1 f22"/>
              <a:gd name="f36" fmla="val f34"/>
              <a:gd name="f37" fmla="val f35"/>
              <a:gd name="f38" fmla="*/ f15 f33 1"/>
              <a:gd name="f39" fmla="+- f37 0 f15"/>
              <a:gd name="f40" fmla="+- f36 0 f15"/>
              <a:gd name="f41" fmla="*/ f37 f33 1"/>
              <a:gd name="f42" fmla="*/ f36 f33 1"/>
              <a:gd name="f43" fmla="*/ f39 1 2"/>
              <a:gd name="f44" fmla="min f40 f39"/>
              <a:gd name="f45" fmla="+- f15 f43 0"/>
              <a:gd name="f46" fmla="*/ f44 f16 1"/>
              <a:gd name="f47" fmla="*/ f46 1 100000"/>
              <a:gd name="f48" fmla="*/ f45 f33 1"/>
              <a:gd name="f49" fmla="+- f36 0 f47"/>
              <a:gd name="f50" fmla="*/ f47 f33 1"/>
              <a:gd name="f51" fmla="*/ f49 1 2"/>
              <a:gd name="f52" fmla="+- f49 0 f47"/>
              <a:gd name="f53" fmla="*/ f49 f33 1"/>
              <a:gd name="f54" fmla="?: f52 f47 f15"/>
              <a:gd name="f55" fmla="?: f52 f49 f36"/>
              <a:gd name="f56" fmla="*/ f51 f33 1"/>
              <a:gd name="f57" fmla="*/ f54 f33 1"/>
              <a:gd name="f58" fmla="*/ f55 f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0">
                <a:pos x="f56" y="f38"/>
              </a:cxn>
              <a:cxn ang="f31">
                <a:pos x="f50" y="f48"/>
              </a:cxn>
              <a:cxn ang="f32">
                <a:pos x="f56" y="f41"/>
              </a:cxn>
            </a:cxnLst>
            <a:rect l="f57" t="f38" r="f58" b="f41"/>
            <a:pathLst>
              <a:path fill="norm" stroke="1" extrusionOk="0">
                <a:moveTo>
                  <a:pt x="f38" y="f38"/>
                </a:moveTo>
                <a:lnTo>
                  <a:pt x="f53" y="f38"/>
                </a:lnTo>
                <a:lnTo>
                  <a:pt x="f42" y="f48"/>
                </a:lnTo>
                <a:lnTo>
                  <a:pt x="f53" y="f41"/>
                </a:lnTo>
                <a:lnTo>
                  <a:pt x="f38" y="f41"/>
                </a:lnTo>
                <a:lnTo>
                  <a:pt x="f50" y="f48"/>
                </a:lnTo>
                <a:close/>
              </a:path>
            </a:pathLst>
          </a:custGeom>
          <a:gradFill>
            <a:gsLst>
              <a:gs pos="0">
                <a:srgbClr val="1389A6"/>
              </a:gs>
              <a:gs pos="100000">
                <a:srgbClr val="50B8DA"/>
              </a:gs>
            </a:gsLst>
            <a:lin ang="16200000" scaled="1"/>
          </a:gradFill>
          <a:ln w="3172">
            <a:solidFill>
              <a:srgbClr val="1E768C"/>
            </a:solidFill>
            <a:prstDash val="solid"/>
          </a:ln>
          <a:effectLst>
            <a:outerShdw dist="25402" dir="5400000" algn="tl">
              <a:srgbClr val="000000">
                <a:alpha val="46000"/>
              </a:srgbClr>
            </a:outerShdw>
          </a:effectLst>
        </p:spPr>
        <p:txBody>
          <a:bodyPr vert="horz" wrap="square" lIns="100794" tIns="50392" rIns="100794" bIns="50392" anchor="ctr" anchorCtr="0" compatLnSpc="1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endParaRPr lang="en-US" sz="1800" b="0" i="0" u="none" strike="noStrike" cap="none" spc="0">
              <a:solidFill>
                <a:srgbClr val="FFFFFF"/>
              </a:solidFill>
              <a:latin typeface="Lucida Sans Unicode"/>
            </a:endParaRPr>
          </a:p>
        </p:txBody>
      </p:sp>
      <p:sp>
        <p:nvSpPr>
          <p:cNvPr id="8" name="Нашивка 7"/>
          <p:cNvSpPr/>
          <p:nvPr/>
        </p:nvSpPr>
        <p:spPr bwMode="auto">
          <a:xfrm>
            <a:off x="3803675" y="3312971"/>
            <a:ext cx="201616" cy="251990"/>
          </a:xfrm>
          <a:custGeom>
            <a:avLst>
              <a:gd name="f8" fmla="val 5000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val 50000"/>
              <a:gd name="f9" fmla="+- 0 0 -360"/>
              <a:gd name="f10" fmla="+- 0 0 -270"/>
              <a:gd name="f11" fmla="+- 0 0 -180"/>
              <a:gd name="f12" fmla="abs f4"/>
              <a:gd name="f13" fmla="abs f5"/>
              <a:gd name="f14" fmla="abs f6"/>
              <a:gd name="f15" fmla="val f7"/>
              <a:gd name="f16" fmla="val f8"/>
              <a:gd name="f17" fmla="*/ f9 f1 1"/>
              <a:gd name="f18" fmla="*/ f10 f1 1"/>
              <a:gd name="f19" fmla="*/ f11 f1 1"/>
              <a:gd name="f20" fmla="?: f12 f4 1"/>
              <a:gd name="f21" fmla="?: f13 f5 1"/>
              <a:gd name="f22" fmla="?: f14 f6 1"/>
              <a:gd name="f23" fmla="*/ f17 1 f3"/>
              <a:gd name="f24" fmla="*/ f18 1 f3"/>
              <a:gd name="f25" fmla="*/ f19 1 f3"/>
              <a:gd name="f26" fmla="*/ f20 1 21600"/>
              <a:gd name="f27" fmla="*/ f21 1 21600"/>
              <a:gd name="f28" fmla="*/ 21600 f20 1"/>
              <a:gd name="f29" fmla="*/ 21600 f21 1"/>
              <a:gd name="f30" fmla="+- f23 0 f2"/>
              <a:gd name="f31" fmla="+- f24 0 f2"/>
              <a:gd name="f32" fmla="+- f25 0 f2"/>
              <a:gd name="f33" fmla="min f27 f26"/>
              <a:gd name="f34" fmla="*/ f28 1 f22"/>
              <a:gd name="f35" fmla="*/ f29 1 f22"/>
              <a:gd name="f36" fmla="val f34"/>
              <a:gd name="f37" fmla="val f35"/>
              <a:gd name="f38" fmla="*/ f15 f33 1"/>
              <a:gd name="f39" fmla="+- f37 0 f15"/>
              <a:gd name="f40" fmla="+- f36 0 f15"/>
              <a:gd name="f41" fmla="*/ f37 f33 1"/>
              <a:gd name="f42" fmla="*/ f36 f33 1"/>
              <a:gd name="f43" fmla="*/ f39 1 2"/>
              <a:gd name="f44" fmla="min f40 f39"/>
              <a:gd name="f45" fmla="+- f15 f43 0"/>
              <a:gd name="f46" fmla="*/ f44 f16 1"/>
              <a:gd name="f47" fmla="*/ f46 1 100000"/>
              <a:gd name="f48" fmla="*/ f45 f33 1"/>
              <a:gd name="f49" fmla="+- f36 0 f47"/>
              <a:gd name="f50" fmla="*/ f47 f33 1"/>
              <a:gd name="f51" fmla="*/ f49 1 2"/>
              <a:gd name="f52" fmla="+- f49 0 f47"/>
              <a:gd name="f53" fmla="*/ f49 f33 1"/>
              <a:gd name="f54" fmla="?: f52 f47 f15"/>
              <a:gd name="f55" fmla="?: f52 f49 f36"/>
              <a:gd name="f56" fmla="*/ f51 f33 1"/>
              <a:gd name="f57" fmla="*/ f54 f33 1"/>
              <a:gd name="f58" fmla="*/ f55 f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0">
                <a:pos x="f56" y="f38"/>
              </a:cxn>
              <a:cxn ang="f31">
                <a:pos x="f50" y="f48"/>
              </a:cxn>
              <a:cxn ang="f32">
                <a:pos x="f56" y="f41"/>
              </a:cxn>
            </a:cxnLst>
            <a:rect l="f57" t="f38" r="f58" b="f41"/>
            <a:pathLst>
              <a:path fill="norm" stroke="1" extrusionOk="0">
                <a:moveTo>
                  <a:pt x="f38" y="f38"/>
                </a:moveTo>
                <a:lnTo>
                  <a:pt x="f53" y="f38"/>
                </a:lnTo>
                <a:lnTo>
                  <a:pt x="f42" y="f48"/>
                </a:lnTo>
                <a:lnTo>
                  <a:pt x="f53" y="f41"/>
                </a:lnTo>
                <a:lnTo>
                  <a:pt x="f38" y="f41"/>
                </a:lnTo>
                <a:lnTo>
                  <a:pt x="f50" y="f48"/>
                </a:lnTo>
                <a:close/>
              </a:path>
            </a:pathLst>
          </a:custGeom>
          <a:gradFill>
            <a:gsLst>
              <a:gs pos="0">
                <a:srgbClr val="1389A6"/>
              </a:gs>
              <a:gs pos="100000">
                <a:srgbClr val="50B8DA"/>
              </a:gs>
            </a:gsLst>
            <a:lin ang="16200000" scaled="1"/>
          </a:gradFill>
          <a:ln w="3172">
            <a:solidFill>
              <a:srgbClr val="1E768C"/>
            </a:solidFill>
            <a:prstDash val="solid"/>
          </a:ln>
          <a:effectLst>
            <a:outerShdw dist="25402" dir="5400000" algn="tl">
              <a:srgbClr val="000000">
                <a:alpha val="46000"/>
              </a:srgbClr>
            </a:outerShdw>
          </a:effectLst>
        </p:spPr>
        <p:txBody>
          <a:bodyPr vert="horz" wrap="square" lIns="100794" tIns="50392" rIns="100794" bIns="50392" anchor="ctr" anchorCtr="0" compatLnSpc="1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endParaRPr lang="en-US" sz="1800" b="0" i="0" u="none" strike="noStrike" cap="none" spc="0">
              <a:solidFill>
                <a:srgbClr val="FFFFFF"/>
              </a:solidFill>
              <a:latin typeface="Lucida Sans Unicode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Два объекта">
    <p:bg>
      <p:bgPr shadeToTitle="0">
        <a:gradFill>
          <a:gsLst>
            <a:gs pos="0">
              <a:srgbClr val="B3B3B3"/>
            </a:gs>
            <a:gs pos="100000">
              <a:srgbClr val="A0A0A0"/>
            </a:gs>
          </a:gsLst>
          <a:path path="circle"/>
        </a:gra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Объект 2"/>
          <p:cNvSpPr txBox="1">
            <a:spLocks noGrp="1"/>
          </p:cNvSpPr>
          <p:nvPr>
            <p:ph idx="1"/>
          </p:nvPr>
        </p:nvSpPr>
        <p:spPr bwMode="auto">
          <a:xfrm>
            <a:off x="504035" y="1632889"/>
            <a:ext cx="4452277" cy="4989039"/>
          </a:xfrm>
        </p:spPr>
        <p:txBody>
          <a:bodyPr/>
          <a:lstStyle>
            <a:lvl1pPr>
              <a:defRPr sz="3100">
                <a:solidFill>
                  <a:srgbClr val="FFFFFF"/>
                </a:solidFill>
              </a:defRPr>
            </a:lvl1pPr>
            <a:lvl2pPr>
              <a:defRPr sz="2600">
                <a:solidFill>
                  <a:srgbClr val="FFFFFF"/>
                </a:solidFill>
              </a:defRPr>
            </a:lvl2pPr>
            <a:lvl3pPr>
              <a:defRPr sz="2200">
                <a:solidFill>
                  <a:srgbClr val="FFFFFF"/>
                </a:solidFill>
              </a:defRPr>
            </a:lvl3pPr>
            <a:lvl4pPr>
              <a:defRPr sz="2000"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3" name="Объект 3"/>
          <p:cNvSpPr txBox="1">
            <a:spLocks noGrp="1"/>
          </p:cNvSpPr>
          <p:nvPr>
            <p:ph idx="2"/>
          </p:nvPr>
        </p:nvSpPr>
        <p:spPr bwMode="auto">
          <a:xfrm>
            <a:off x="5124315" y="1632889"/>
            <a:ext cx="4452277" cy="4989039"/>
          </a:xfrm>
        </p:spPr>
        <p:txBody>
          <a:bodyPr/>
          <a:lstStyle>
            <a:lvl1pPr>
              <a:defRPr sz="3100">
                <a:solidFill>
                  <a:srgbClr val="FFFFFF"/>
                </a:solidFill>
              </a:defRPr>
            </a:lvl1pPr>
            <a:lvl2pPr>
              <a:defRPr sz="2600">
                <a:solidFill>
                  <a:srgbClr val="FFFFFF"/>
                </a:solidFill>
              </a:defRPr>
            </a:lvl2pPr>
            <a:lvl3pPr>
              <a:defRPr sz="2200">
                <a:solidFill>
                  <a:srgbClr val="FFFFFF"/>
                </a:solidFill>
              </a:defRPr>
            </a:lvl3pPr>
            <a:lvl4pPr>
              <a:defRPr sz="2000"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4"/>
          <p:cNvSpPr txBox="1">
            <a:spLocks noGrp="1"/>
          </p:cNvSpPr>
          <p:nvPr>
            <p:ph type="dt" sz="half" idx="7"/>
          </p:nvPr>
        </p:nvSpPr>
        <p:spPr bwMode="auto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>
              <a:defRPr/>
            </a:pPr>
            <a:endParaRPr lang="ru-RU"/>
          </a:p>
        </p:txBody>
      </p:sp>
      <p:sp>
        <p:nvSpPr>
          <p:cNvPr id="5" name="Нижний колонтитул 5"/>
          <p:cNvSpPr txBox="1">
            <a:spLocks noGrp="1"/>
          </p:cNvSpPr>
          <p:nvPr>
            <p:ph type="ftr" sz="quarter" idx="9"/>
          </p:nvPr>
        </p:nvSpPr>
        <p:spPr bwMode="auto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>
              <a:defRPr/>
            </a:pPr>
            <a:endParaRPr lang="ru-RU"/>
          </a:p>
        </p:txBody>
      </p:sp>
      <p:sp>
        <p:nvSpPr>
          <p:cNvPr id="6" name="Номер слайда 6"/>
          <p:cNvSpPr txBox="1">
            <a:spLocks noGrp="1"/>
          </p:cNvSpPr>
          <p:nvPr>
            <p:ph type="sldNum" sz="quarter" idx="8"/>
          </p:nvPr>
        </p:nvSpPr>
        <p:spPr bwMode="auto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>
              <a:defRPr/>
            </a:pPr>
            <a:fld id="{93DE9F61-20BC-452D-A8D9-7BB6EC5C8389}" type="slidenum">
              <a:rPr/>
              <a:t/>
            </a:fld>
            <a:endParaRPr lang="ru-RU"/>
          </a:p>
        </p:txBody>
      </p:sp>
      <p:sp>
        <p:nvSpPr>
          <p:cNvPr id="7" name="Заголовок 7"/>
          <p:cNvSpPr txBox="1"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>
                <a:solidFill>
                  <a:srgbClr val="DEF5FA"/>
                </a:solidFill>
              </a:defRPr>
            </a:lvl1pPr>
          </a:lstStyle>
          <a:p>
            <a:pPr lvl="0">
              <a:defRPr/>
            </a:pPr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0" type="twoTxTwoObj" userDrawn="1">
  <p:cSld name="Сравнение">
    <p:bg>
      <p:bgPr shadeToTitle="0">
        <a:blipFill>
          <a:blip r:embed="rId2"/>
          <a:tile algn="tl" sx="57129" sy="57129"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 bwMode="auto">
          <a:xfrm>
            <a:off x="504035" y="300983"/>
            <a:ext cx="9072567" cy="1259942"/>
          </a:xfrm>
        </p:spPr>
        <p:txBody>
          <a:bodyPr/>
          <a:lstStyle>
            <a:lvl1pPr>
              <a:defRPr/>
            </a:lvl1pPr>
          </a:lstStyle>
          <a:p>
            <a:pPr lvl="0"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 bwMode="auto">
          <a:xfrm>
            <a:off x="504035" y="5963744"/>
            <a:ext cx="4454024" cy="839967"/>
          </a:xfrm>
          <a:prstGeom prst="rect">
            <a:avLst/>
          </a:prstGeom>
          <a:solidFill>
            <a:srgbClr val="2DA2BF"/>
          </a:solidFill>
          <a:ln w="9656">
            <a:solidFill>
              <a:srgbClr val="2DA2BF"/>
            </a:solidFill>
            <a:prstDash val="solid"/>
            <a:miter/>
          </a:ln>
        </p:spPr>
        <p:txBody>
          <a:bodyPr lIns="201588" anchor="ctr"/>
          <a:lstStyle>
            <a:lvl1pPr marL="0" indent="0">
              <a:buNone/>
              <a:defRPr sz="2600">
                <a:solidFill>
                  <a:srgbClr val="FFFFFF"/>
                </a:solidFill>
              </a:defRPr>
            </a:lvl1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Текст 3"/>
          <p:cNvSpPr txBox="1">
            <a:spLocks noGrp="1"/>
          </p:cNvSpPr>
          <p:nvPr>
            <p:ph type="body" idx="3"/>
          </p:nvPr>
        </p:nvSpPr>
        <p:spPr bwMode="auto">
          <a:xfrm>
            <a:off x="5120822" y="5963744"/>
            <a:ext cx="4455779" cy="839967"/>
          </a:xfrm>
          <a:prstGeom prst="rect">
            <a:avLst/>
          </a:prstGeom>
          <a:solidFill>
            <a:srgbClr val="2DA2BF"/>
          </a:solidFill>
          <a:ln w="9656">
            <a:solidFill>
              <a:srgbClr val="2DA2BF"/>
            </a:solidFill>
            <a:prstDash val="solid"/>
            <a:miter/>
          </a:ln>
        </p:spPr>
        <p:txBody>
          <a:bodyPr lIns="201588" anchor="ctr"/>
          <a:lstStyle>
            <a:lvl1pPr marL="0" indent="0">
              <a:buNone/>
              <a:defRPr sz="2600">
                <a:solidFill>
                  <a:srgbClr val="FFFFFF"/>
                </a:solidFill>
              </a:defRPr>
            </a:lvl1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Объект 4"/>
          <p:cNvSpPr txBox="1">
            <a:spLocks noGrp="1"/>
          </p:cNvSpPr>
          <p:nvPr>
            <p:ph idx="2"/>
          </p:nvPr>
        </p:nvSpPr>
        <p:spPr bwMode="auto">
          <a:xfrm>
            <a:off x="504035" y="1592070"/>
            <a:ext cx="4454024" cy="4345064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Объект 5"/>
          <p:cNvSpPr txBox="1">
            <a:spLocks noGrp="1"/>
          </p:cNvSpPr>
          <p:nvPr>
            <p:ph idx="4"/>
          </p:nvPr>
        </p:nvSpPr>
        <p:spPr bwMode="auto">
          <a:xfrm>
            <a:off x="5120813" y="1592070"/>
            <a:ext cx="4455779" cy="4345064"/>
          </a:xfrm>
        </p:spPr>
        <p:txBody>
          <a:bodyPr/>
          <a:lstStyle>
            <a:lvl1pPr>
              <a:spcBef>
                <a:spcPts val="0"/>
              </a:spcBef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6"/>
          <p:cNvSpPr txBox="1">
            <a:spLocks noGrp="1"/>
          </p:cNvSpPr>
          <p:nvPr>
            <p:ph type="dt" sz="half" idx="7"/>
          </p:nvPr>
        </p:nvSpPr>
        <p:spPr bwMode="auto"/>
        <p:txBody>
          <a:bodyPr/>
          <a:lstStyle>
            <a:lvl1pPr>
              <a:defRPr/>
            </a:lvl1pPr>
          </a:lstStyle>
          <a:p>
            <a:pPr lvl="0">
              <a:defRPr/>
            </a:pPr>
            <a:endParaRPr lang="ru-RU"/>
          </a:p>
        </p:txBody>
      </p:sp>
      <p:sp>
        <p:nvSpPr>
          <p:cNvPr id="8" name="Нижний колонтитул 7"/>
          <p:cNvSpPr txBox="1">
            <a:spLocks noGrp="1"/>
          </p:cNvSpPr>
          <p:nvPr>
            <p:ph type="ftr" sz="quarter" idx="9"/>
          </p:nvPr>
        </p:nvSpPr>
        <p:spPr bwMode="auto"/>
        <p:txBody>
          <a:bodyPr/>
          <a:lstStyle>
            <a:lvl1pPr>
              <a:defRPr/>
            </a:lvl1pPr>
          </a:lstStyle>
          <a:p>
            <a:pPr lvl="0">
              <a:defRPr/>
            </a:pPr>
            <a:endParaRPr lang="ru-RU"/>
          </a:p>
        </p:txBody>
      </p:sp>
      <p:sp>
        <p:nvSpPr>
          <p:cNvPr id="9" name="Номер слайда 8"/>
          <p:cNvSpPr txBox="1">
            <a:spLocks noGrp="1"/>
          </p:cNvSpPr>
          <p:nvPr>
            <p:ph type="sldNum" sz="quarter" idx="8"/>
          </p:nvPr>
        </p:nvSpPr>
        <p:spPr bwMode="auto"/>
        <p:txBody>
          <a:bodyPr/>
          <a:lstStyle>
            <a:lvl1pPr>
              <a:defRPr/>
            </a:lvl1pPr>
          </a:lstStyle>
          <a:p>
            <a:pPr lvl="0">
              <a:defRPr/>
            </a:pPr>
            <a:fld id="{E91CCBDD-9B39-454D-8109-BCEA8A5E2003}" type="slidenum">
              <a:rPr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Только заголовок">
    <p:bg>
      <p:bgPr shadeToTitle="0">
        <a:gradFill>
          <a:gsLst>
            <a:gs pos="0">
              <a:srgbClr val="B3B3B3"/>
            </a:gs>
            <a:gs pos="100000">
              <a:srgbClr val="A0A0A0"/>
            </a:gs>
          </a:gsLst>
          <a:path path="circle"/>
        </a:gra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 txBox="1">
            <a:spLocks noGrp="1"/>
          </p:cNvSpPr>
          <p:nvPr>
            <p:ph type="dt" sz="half" idx="7"/>
          </p:nvPr>
        </p:nvSpPr>
        <p:spPr bwMode="auto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>
              <a:defRPr/>
            </a:pPr>
            <a:endParaRPr lang="ru-RU"/>
          </a:p>
        </p:txBody>
      </p:sp>
      <p:sp>
        <p:nvSpPr>
          <p:cNvPr id="3" name="Нижний колонтитул 3"/>
          <p:cNvSpPr txBox="1">
            <a:spLocks noGrp="1"/>
          </p:cNvSpPr>
          <p:nvPr>
            <p:ph type="ftr" sz="quarter" idx="9"/>
          </p:nvPr>
        </p:nvSpPr>
        <p:spPr bwMode="auto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>
              <a:defRPr/>
            </a:pPr>
            <a:endParaRPr lang="ru-RU"/>
          </a:p>
        </p:txBody>
      </p:sp>
      <p:sp>
        <p:nvSpPr>
          <p:cNvPr id="4" name="Номер слайда 4"/>
          <p:cNvSpPr txBox="1">
            <a:spLocks noGrp="1"/>
          </p:cNvSpPr>
          <p:nvPr>
            <p:ph type="sldNum" sz="quarter" idx="8"/>
          </p:nvPr>
        </p:nvSpPr>
        <p:spPr bwMode="auto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>
              <a:defRPr/>
            </a:pPr>
            <a:fld id="{886622CA-644C-4338-8158-A1835F79ACC6}" type="slidenum">
              <a:rPr/>
              <a:t/>
            </a:fld>
            <a:endParaRPr lang="ru-RU"/>
          </a:p>
        </p:txBody>
      </p:sp>
      <p:sp>
        <p:nvSpPr>
          <p:cNvPr id="5" name="Заголовок 5"/>
          <p:cNvSpPr txBox="1"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>
                <a:solidFill>
                  <a:srgbClr val="DEF5FA"/>
                </a:solidFill>
              </a:defRPr>
            </a:lvl1pPr>
          </a:lstStyle>
          <a:p>
            <a:pPr lvl="0">
              <a:defRPr/>
            </a:pPr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 txBox="1">
            <a:spLocks noGrp="1"/>
          </p:cNvSpPr>
          <p:nvPr>
            <p:ph type="dt" sz="half" idx="7"/>
          </p:nvPr>
        </p:nvSpPr>
        <p:spPr bwMode="auto"/>
        <p:txBody>
          <a:bodyPr/>
          <a:lstStyle>
            <a:lvl1pPr>
              <a:defRPr/>
            </a:lvl1pPr>
          </a:lstStyle>
          <a:p>
            <a:pPr lvl="0">
              <a:defRPr/>
            </a:pPr>
            <a:endParaRPr lang="ru-RU"/>
          </a:p>
        </p:txBody>
      </p:sp>
      <p:sp>
        <p:nvSpPr>
          <p:cNvPr id="3" name="Нижний колонтитул 2"/>
          <p:cNvSpPr txBox="1">
            <a:spLocks noGrp="1"/>
          </p:cNvSpPr>
          <p:nvPr>
            <p:ph type="ftr" sz="quarter" idx="9"/>
          </p:nvPr>
        </p:nvSpPr>
        <p:spPr bwMode="auto"/>
        <p:txBody>
          <a:bodyPr/>
          <a:lstStyle>
            <a:lvl1pPr>
              <a:defRPr/>
            </a:lvl1pPr>
          </a:lstStyle>
          <a:p>
            <a:pPr lvl="0">
              <a:defRPr/>
            </a:pPr>
            <a:endParaRPr lang="ru-RU"/>
          </a:p>
        </p:txBody>
      </p:sp>
      <p:sp>
        <p:nvSpPr>
          <p:cNvPr id="4" name="Номер слайда 3"/>
          <p:cNvSpPr txBox="1">
            <a:spLocks noGrp="1"/>
          </p:cNvSpPr>
          <p:nvPr>
            <p:ph type="sldNum" sz="quarter" idx="8"/>
          </p:nvPr>
        </p:nvSpPr>
        <p:spPr bwMode="auto"/>
        <p:txBody>
          <a:bodyPr/>
          <a:lstStyle>
            <a:lvl1pPr>
              <a:defRPr/>
            </a:lvl1pPr>
          </a:lstStyle>
          <a:p>
            <a:pPr lvl="0">
              <a:defRPr/>
            </a:pPr>
            <a:fld id="{A155CAE9-6E94-4D0D-8B99-1D2F57568D7C}" type="slidenum">
              <a:rPr/>
              <a:t/>
            </a:fld>
            <a:endParaRPr lang="ru-RU"/>
          </a:p>
        </p:txBody>
      </p:sp>
    </p:spTree>
  </p:cSld>
  <p:clrMapOvr>
    <a:masterClrMapping/>
  </p:clrMapOvr>
  <p:hf dt="0" ftr="0" hdr="0" sldNum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0" type="objTx" userDrawn="1">
  <p:cSld name="Объект с подписью">
    <p:bg>
      <p:bgPr shadeToTitle="0">
        <a:blipFill>
          <a:blip r:embed="rId2"/>
          <a:tile algn="tl" sx="57129" sy="57129"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 bwMode="auto">
          <a:xfrm>
            <a:off x="1008061" y="5375766"/>
            <a:ext cx="8248134" cy="503980"/>
          </a:xfrm>
        </p:spPr>
        <p:txBody>
          <a:bodyPr anchor="t"/>
          <a:lstStyle>
            <a:lvl1pPr algn="r">
              <a:defRPr sz="2800" b="0">
                <a:solidFill>
                  <a:srgbClr val="2DA2BF"/>
                </a:solidFill>
              </a:defRPr>
            </a:lvl1pPr>
          </a:lstStyle>
          <a:p>
            <a:pPr lvl="0"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 txBox="1">
            <a:spLocks noGrp="1"/>
          </p:cNvSpPr>
          <p:nvPr>
            <p:ph type="body" idx="2"/>
          </p:nvPr>
        </p:nvSpPr>
        <p:spPr bwMode="auto">
          <a:xfrm>
            <a:off x="4872298" y="5903009"/>
            <a:ext cx="4381713" cy="1007961"/>
          </a:xfrm>
        </p:spPr>
        <p:txBody>
          <a:bodyPr/>
          <a:lstStyle>
            <a:lvl1pPr marL="0" indent="0" algn="r">
              <a:buNone/>
              <a:defRPr sz="1800"/>
            </a:lvl1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 txBox="1">
            <a:spLocks noGrp="1"/>
          </p:cNvSpPr>
          <p:nvPr>
            <p:ph idx="1"/>
          </p:nvPr>
        </p:nvSpPr>
        <p:spPr bwMode="auto">
          <a:xfrm>
            <a:off x="1008061" y="302382"/>
            <a:ext cx="8245949" cy="5039779"/>
          </a:xfrm>
        </p:spPr>
        <p:txBody>
          <a:bodyPr/>
          <a:lstStyle>
            <a:lvl1pPr>
              <a:defRPr sz="3500"/>
            </a:lvl1pPr>
            <a:lvl2pPr>
              <a:defRPr sz="31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4"/>
          <p:cNvSpPr txBox="1">
            <a:spLocks noGrp="1"/>
          </p:cNvSpPr>
          <p:nvPr>
            <p:ph type="dt" sz="half" idx="7"/>
          </p:nvPr>
        </p:nvSpPr>
        <p:spPr bwMode="auto"/>
        <p:txBody>
          <a:bodyPr/>
          <a:lstStyle>
            <a:lvl1pPr>
              <a:defRPr/>
            </a:lvl1pPr>
          </a:lstStyle>
          <a:p>
            <a:pPr lvl="0">
              <a:defRPr/>
            </a:pPr>
            <a:endParaRPr lang="ru-RU"/>
          </a:p>
        </p:txBody>
      </p:sp>
      <p:sp>
        <p:nvSpPr>
          <p:cNvPr id="6" name="Нижний колонтитул 5"/>
          <p:cNvSpPr txBox="1">
            <a:spLocks noGrp="1"/>
          </p:cNvSpPr>
          <p:nvPr>
            <p:ph type="ftr" sz="quarter" idx="9"/>
          </p:nvPr>
        </p:nvSpPr>
        <p:spPr bwMode="auto"/>
        <p:txBody>
          <a:bodyPr/>
          <a:lstStyle>
            <a:lvl1pPr>
              <a:defRPr/>
            </a:lvl1pPr>
          </a:lstStyle>
          <a:p>
            <a:pPr lvl="0">
              <a:defRPr/>
            </a:pPr>
            <a:endParaRPr lang="ru-RU"/>
          </a:p>
        </p:txBody>
      </p:sp>
      <p:sp>
        <p:nvSpPr>
          <p:cNvPr id="7" name="Номер слайда 6"/>
          <p:cNvSpPr txBox="1">
            <a:spLocks noGrp="1"/>
          </p:cNvSpPr>
          <p:nvPr>
            <p:ph type="sldNum" sz="quarter" idx="8"/>
          </p:nvPr>
        </p:nvSpPr>
        <p:spPr bwMode="auto"/>
        <p:txBody>
          <a:bodyPr/>
          <a:lstStyle>
            <a:lvl1pPr>
              <a:defRPr/>
            </a:lvl1pPr>
          </a:lstStyle>
          <a:p>
            <a:pPr lvl="0">
              <a:defRPr/>
            </a:pPr>
            <a:fld id="{0DC3F170-4C10-43C7-B80D-26CA7928F1DC}" type="slidenum">
              <a:rPr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showMasterSp="0" type="picTx" userDrawn="1">
  <p:cSld name="Рисунок с подписью">
    <p:bg>
      <p:bgPr shadeToTitle="0">
        <a:gradFill>
          <a:gsLst>
            <a:gs pos="0">
              <a:srgbClr val="B3B3B3"/>
            </a:gs>
            <a:gs pos="100000">
              <a:srgbClr val="A0A0A0"/>
            </a:gs>
          </a:gsLst>
          <a:path path="circle"/>
        </a:gra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Текст 3"/>
          <p:cNvSpPr txBox="1">
            <a:spLocks noGrp="1"/>
          </p:cNvSpPr>
          <p:nvPr>
            <p:ph type="body" idx="2"/>
          </p:nvPr>
        </p:nvSpPr>
        <p:spPr bwMode="auto">
          <a:xfrm>
            <a:off x="1258132" y="6000338"/>
            <a:ext cx="7896493" cy="714557"/>
          </a:xfrm>
        </p:spPr>
        <p:txBody>
          <a:bodyPr tIns="0"/>
          <a:lstStyle>
            <a:lvl1pPr marL="0" marR="20162" indent="0" algn="r">
              <a:buNone/>
              <a:defRPr sz="1500">
                <a:solidFill>
                  <a:srgbClr val="FFFFFF"/>
                </a:solidFill>
              </a:defRPr>
            </a:lvl1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3" name="Рисунок 2"/>
          <p:cNvSpPr txBox="1">
            <a:spLocks noGrp="1"/>
          </p:cNvSpPr>
          <p:nvPr>
            <p:ph type="pic" idx="1"/>
          </p:nvPr>
        </p:nvSpPr>
        <p:spPr bwMode="auto">
          <a:xfrm>
            <a:off x="252017" y="209406"/>
            <a:ext cx="9576593" cy="4838190"/>
          </a:xfrm>
          <a:prstGeom prst="rect">
            <a:avLst/>
          </a:prstGeom>
          <a:solidFill>
            <a:srgbClr val="464646"/>
          </a:solidFill>
          <a:ln w="9528">
            <a:solidFill>
              <a:srgbClr val="000000"/>
            </a:solidFill>
            <a:prstDash val="solid"/>
          </a:ln>
        </p:spPr>
        <p:txBody>
          <a:bodyPr/>
          <a:lstStyle>
            <a:lvl1pPr marL="0" indent="0">
              <a:buNone/>
              <a:defRPr sz="3500">
                <a:solidFill>
                  <a:srgbClr val="FFFFFF"/>
                </a:solidFill>
              </a:defRPr>
            </a:lvl1pPr>
          </a:lstStyle>
          <a:p>
            <a:pPr lvl="0">
              <a:defRPr/>
            </a:pPr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Дата 4"/>
          <p:cNvSpPr txBox="1">
            <a:spLocks noGrp="1"/>
          </p:cNvSpPr>
          <p:nvPr>
            <p:ph type="dt" sz="half" idx="7"/>
          </p:nvPr>
        </p:nvSpPr>
        <p:spPr bwMode="auto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>
              <a:defRPr/>
            </a:pPr>
            <a:endParaRPr lang="ru-RU"/>
          </a:p>
        </p:txBody>
      </p:sp>
      <p:sp>
        <p:nvSpPr>
          <p:cNvPr id="5" name="Нижний колонтитул 5"/>
          <p:cNvSpPr txBox="1">
            <a:spLocks noGrp="1"/>
          </p:cNvSpPr>
          <p:nvPr>
            <p:ph type="ftr" sz="quarter" idx="9"/>
          </p:nvPr>
        </p:nvSpPr>
        <p:spPr bwMode="auto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>
              <a:defRPr/>
            </a:pPr>
            <a:endParaRPr lang="ru-RU"/>
          </a:p>
        </p:txBody>
      </p:sp>
      <p:sp>
        <p:nvSpPr>
          <p:cNvPr id="6" name="Номер слайда 6"/>
          <p:cNvSpPr txBox="1">
            <a:spLocks noGrp="1"/>
          </p:cNvSpPr>
          <p:nvPr>
            <p:ph type="sldNum" sz="quarter" idx="8"/>
          </p:nvPr>
        </p:nvSpPr>
        <p:spPr bwMode="auto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>
              <a:defRPr/>
            </a:pPr>
            <a:fld id="{AD608127-B564-428C-A508-81F08AD9C43C}" type="slidenum">
              <a:rPr/>
              <a:t/>
            </a:fld>
            <a:endParaRPr lang="ru-RU"/>
          </a:p>
        </p:txBody>
      </p:sp>
      <p:sp>
        <p:nvSpPr>
          <p:cNvPr id="7" name="Заголовок 1"/>
          <p:cNvSpPr txBox="1">
            <a:spLocks noGrp="1"/>
          </p:cNvSpPr>
          <p:nvPr>
            <p:ph type="title"/>
          </p:nvPr>
        </p:nvSpPr>
        <p:spPr bwMode="auto">
          <a:xfrm>
            <a:off x="252017" y="5362891"/>
            <a:ext cx="8902607" cy="620237"/>
          </a:xfrm>
        </p:spPr>
        <p:txBody>
          <a:bodyPr anchor="t"/>
          <a:lstStyle>
            <a:lvl1pPr algn="r">
              <a:defRPr sz="3300" b="0">
                <a:solidFill>
                  <a:srgbClr val="2DA2BF"/>
                </a:solidFill>
              </a:defRPr>
            </a:lvl1pPr>
          </a:lstStyle>
          <a:p>
            <a:pPr lvl="0"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8" name="Полилиния 7"/>
          <p:cNvSpPr/>
          <p:nvPr/>
        </p:nvSpPr>
        <p:spPr bwMode="auto">
          <a:xfrm>
            <a:off x="550413" y="6553193"/>
            <a:ext cx="5446696" cy="101531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7485"/>
              <a:gd name="f7" fmla="val 337"/>
              <a:gd name="f8" fmla="val 2"/>
              <a:gd name="f9" fmla="val 5558"/>
              <a:gd name="f10" fmla="val 1"/>
              <a:gd name="f11" fmla="+- 0 0 -90"/>
              <a:gd name="f12" fmla="*/ f3 1 7485"/>
              <a:gd name="f13" fmla="*/ f4 1 337"/>
              <a:gd name="f14" fmla="val f5"/>
              <a:gd name="f15" fmla="val f6"/>
              <a:gd name="f16" fmla="val f7"/>
              <a:gd name="f17" fmla="*/ f11 f0 1"/>
              <a:gd name="f18" fmla="+- f16 0 f14"/>
              <a:gd name="f19" fmla="+- f15 0 f14"/>
              <a:gd name="f20" fmla="*/ f17 1 f2"/>
              <a:gd name="f21" fmla="*/ f19 1 7485"/>
              <a:gd name="f22" fmla="*/ f18 1 337"/>
              <a:gd name="f23" fmla="+- f20 0 f1"/>
              <a:gd name="f24" fmla="*/ 0 1 f21"/>
              <a:gd name="f25" fmla="*/ 0 1 f22"/>
              <a:gd name="f26" fmla="*/ 5760 1 f21"/>
              <a:gd name="f27" fmla="*/ 528 1 f22"/>
              <a:gd name="f28" fmla="*/ 48 1 f21"/>
              <a:gd name="f29" fmla="*/ 7485 1 f21"/>
              <a:gd name="f30" fmla="*/ 337 1 f22"/>
              <a:gd name="f31" fmla="*/ f24 f12 1"/>
              <a:gd name="f32" fmla="*/ f29 f12 1"/>
              <a:gd name="f33" fmla="*/ f30 f13 1"/>
              <a:gd name="f34" fmla="*/ f25 f13 1"/>
              <a:gd name="f35" fmla="*/ f26 f12 1"/>
              <a:gd name="f36" fmla="*/ f27 f13 1"/>
              <a:gd name="f37" fmla="*/ f28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3">
                <a:pos x="f31" y="f34"/>
              </a:cxn>
              <a:cxn ang="f23">
                <a:pos x="f35" y="f34"/>
              </a:cxn>
              <a:cxn ang="f23">
                <a:pos x="f35" y="f36"/>
              </a:cxn>
              <a:cxn ang="f23">
                <a:pos x="f37" y="f34"/>
              </a:cxn>
            </a:cxnLst>
            <a:rect l="f31" t="f34" r="f32" b="f33"/>
            <a:pathLst>
              <a:path w="7485" h="337" fill="norm" stroke="1" extrusionOk="0">
                <a:moveTo>
                  <a:pt x="f5" y="f8"/>
                </a:moveTo>
                <a:lnTo>
                  <a:pt x="f6" y="f7"/>
                </a:lnTo>
                <a:lnTo>
                  <a:pt x="f9" y="f7"/>
                </a:lnTo>
                <a:lnTo>
                  <a:pt x="f10" y="f5"/>
                </a:lnTo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100794" tIns="50392" rIns="100794" bIns="50392" anchor="t" anchorCtr="0" compatLnSpc="1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endParaRPr lang="en-US" sz="1800" b="0" i="0" u="none" strike="noStrike" cap="none" spc="0">
              <a:solidFill>
                <a:srgbClr val="FFFFFF"/>
              </a:solidFill>
              <a:latin typeface="Lucida Sans Unicode"/>
            </a:endParaRPr>
          </a:p>
        </p:txBody>
      </p:sp>
      <p:sp>
        <p:nvSpPr>
          <p:cNvPr id="9" name="Полилиния 8"/>
          <p:cNvSpPr/>
          <p:nvPr/>
        </p:nvSpPr>
        <p:spPr bwMode="auto">
          <a:xfrm>
            <a:off x="535472" y="6546655"/>
            <a:ext cx="4068467" cy="102895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5591"/>
              <a:gd name="f7" fmla="val 588"/>
              <a:gd name="f8" fmla="val 585"/>
              <a:gd name="f9" fmla="val 4415"/>
              <a:gd name="f10" fmla="val 12"/>
              <a:gd name="f11" fmla="val 4"/>
              <a:gd name="f12" fmla="+- 0 0 -90"/>
              <a:gd name="f13" fmla="*/ f3 1 5591"/>
              <a:gd name="f14" fmla="*/ f4 1 588"/>
              <a:gd name="f15" fmla="val f5"/>
              <a:gd name="f16" fmla="val f6"/>
              <a:gd name="f17" fmla="val f7"/>
              <a:gd name="f18" fmla="*/ f12 f0 1"/>
              <a:gd name="f19" fmla="+- f17 0 f15"/>
              <a:gd name="f20" fmla="+- f16 0 f15"/>
              <a:gd name="f21" fmla="*/ f18 1 f2"/>
              <a:gd name="f22" fmla="*/ f20 1 5591"/>
              <a:gd name="f23" fmla="*/ f19 1 588"/>
              <a:gd name="f24" fmla="+- f21 0 f1"/>
              <a:gd name="f25" fmla="*/ 0 1 f22"/>
              <a:gd name="f26" fmla="*/ 0 1 f23"/>
              <a:gd name="f27" fmla="*/ 5760 1 f22"/>
              <a:gd name="f28" fmla="*/ 528 1 f23"/>
              <a:gd name="f29" fmla="*/ 48 1 f22"/>
              <a:gd name="f30" fmla="*/ 5591 1 f22"/>
              <a:gd name="f31" fmla="*/ 588 1 f23"/>
              <a:gd name="f32" fmla="*/ f25 f13 1"/>
              <a:gd name="f33" fmla="*/ f30 f13 1"/>
              <a:gd name="f34" fmla="*/ f31 f14 1"/>
              <a:gd name="f35" fmla="*/ f26 f14 1"/>
              <a:gd name="f36" fmla="*/ f27 f13 1"/>
              <a:gd name="f37" fmla="*/ f28 f14 1"/>
              <a:gd name="f38" fmla="*/ f29 f1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2" y="f35"/>
              </a:cxn>
              <a:cxn ang="f24">
                <a:pos x="f36" y="f35"/>
              </a:cxn>
              <a:cxn ang="f24">
                <a:pos x="f36" y="f37"/>
              </a:cxn>
              <a:cxn ang="f24">
                <a:pos x="f38" y="f35"/>
              </a:cxn>
            </a:cxnLst>
            <a:rect l="f32" t="f35" r="f33" b="f34"/>
            <a:pathLst>
              <a:path w="5591" h="588" fill="norm" stroke="1" extrusionOk="0">
                <a:moveTo>
                  <a:pt x="f5" y="f5"/>
                </a:moveTo>
                <a:lnTo>
                  <a:pt x="f6" y="f8"/>
                </a:lnTo>
                <a:lnTo>
                  <a:pt x="f9" y="f7"/>
                </a:lnTo>
                <a:lnTo>
                  <a:pt x="f10" y="f11"/>
                </a:lnTo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100794" tIns="50392" rIns="100794" bIns="50392" anchor="t" anchorCtr="0" compatLnSpc="1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endParaRPr lang="en-US" sz="1800" b="0" i="0" u="none" strike="noStrike" cap="none" spc="0">
              <a:solidFill>
                <a:srgbClr val="FFFFFF"/>
              </a:solidFill>
              <a:latin typeface="Lucida Sans Unicode"/>
            </a:endParaRPr>
          </a:p>
        </p:txBody>
      </p:sp>
      <p:sp>
        <p:nvSpPr>
          <p:cNvPr id="10" name="Прямоугольный треугольник 9"/>
          <p:cNvSpPr/>
          <p:nvPr/>
        </p:nvSpPr>
        <p:spPr bwMode="auto">
          <a:xfrm>
            <a:off x="-6656" y="6383783"/>
            <a:ext cx="3750813" cy="119145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360"/>
              <a:gd name="f8" fmla="+- 0 0 -180"/>
              <a:gd name="f9" fmla="+- 0 0 -90"/>
              <a:gd name="f10" fmla="abs f3"/>
              <a:gd name="f11" fmla="abs f4"/>
              <a:gd name="f12" fmla="abs f5"/>
              <a:gd name="f13" fmla="val f6"/>
              <a:gd name="f14" fmla="*/ f7 f0 1"/>
              <a:gd name="f15" fmla="*/ f8 f0 1"/>
              <a:gd name="f16" fmla="*/ f9 f0 1"/>
              <a:gd name="f17" fmla="?: f10 f3 1"/>
              <a:gd name="f18" fmla="?: f11 f4 1"/>
              <a:gd name="f19" fmla="?: f12 f5 1"/>
              <a:gd name="f20" fmla="*/ f14 1 f2"/>
              <a:gd name="f21" fmla="*/ f15 1 f2"/>
              <a:gd name="f22" fmla="*/ f16 1 f2"/>
              <a:gd name="f23" fmla="*/ f17 1 21600"/>
              <a:gd name="f24" fmla="*/ f18 1 21600"/>
              <a:gd name="f25" fmla="*/ 21600 f17 1"/>
              <a:gd name="f26" fmla="*/ 21600 f18 1"/>
              <a:gd name="f27" fmla="+- f20 0 f1"/>
              <a:gd name="f28" fmla="+- f21 0 f1"/>
              <a:gd name="f29" fmla="+- f22 0 f1"/>
              <a:gd name="f30" fmla="min f24 f23"/>
              <a:gd name="f31" fmla="*/ f25 1 f19"/>
              <a:gd name="f32" fmla="*/ f26 1 f19"/>
              <a:gd name="f33" fmla="val f31"/>
              <a:gd name="f34" fmla="val f32"/>
              <a:gd name="f35" fmla="*/ f13 f30 1"/>
              <a:gd name="f36" fmla="+- f34 0 f13"/>
              <a:gd name="f37" fmla="+- f33 0 f13"/>
              <a:gd name="f38" fmla="*/ f34 f30 1"/>
              <a:gd name="f39" fmla="*/ f33 f30 1"/>
              <a:gd name="f40" fmla="*/ f36 1 2"/>
              <a:gd name="f41" fmla="*/ f37 1 2"/>
              <a:gd name="f42" fmla="*/ f37 1 12"/>
              <a:gd name="f43" fmla="*/ f36 7 1"/>
              <a:gd name="f44" fmla="*/ f37 7 1"/>
              <a:gd name="f45" fmla="*/ f36 11 1"/>
              <a:gd name="f46" fmla="+- f13 f40 0"/>
              <a:gd name="f47" fmla="+- f13 f41 0"/>
              <a:gd name="f48" fmla="*/ f43 1 12"/>
              <a:gd name="f49" fmla="*/ f44 1 12"/>
              <a:gd name="f50" fmla="*/ f45 1 12"/>
              <a:gd name="f51" fmla="*/ f42 f30 1"/>
              <a:gd name="f52" fmla="*/ f48 f30 1"/>
              <a:gd name="f53" fmla="*/ f49 f30 1"/>
              <a:gd name="f54" fmla="*/ f50 f30 1"/>
              <a:gd name="f55" fmla="*/ f47 f30 1"/>
              <a:gd name="f56" fmla="*/ f46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7">
                <a:pos x="f35" y="f35"/>
              </a:cxn>
              <a:cxn ang="f28">
                <a:pos x="f35" y="f38"/>
              </a:cxn>
              <a:cxn ang="f28">
                <a:pos x="f39" y="f38"/>
              </a:cxn>
              <a:cxn ang="f29">
                <a:pos x="f55" y="f56"/>
              </a:cxn>
            </a:cxnLst>
            <a:rect l="f51" t="f52" r="f53" b="f54"/>
            <a:pathLst>
              <a:path fill="norm" stroke="1" extrusionOk="0">
                <a:moveTo>
                  <a:pt x="f35" y="f38"/>
                </a:moveTo>
                <a:lnTo>
                  <a:pt x="f35" y="f35"/>
                </a:lnTo>
                <a:lnTo>
                  <a:pt x="f39" y="f38"/>
                </a:lnTo>
                <a:close/>
              </a:path>
            </a:pathLst>
          </a:custGeom>
          <a:blipFill>
            <a:blip r:embed="rId2">
              <a:alphaModFix/>
            </a:blip>
            <a:stretch/>
          </a:blipFill>
          <a:ln>
            <a:noFill/>
            <a:prstDash val="solid"/>
          </a:ln>
        </p:spPr>
        <p:txBody>
          <a:bodyPr vert="horz" wrap="square" lIns="100794" tIns="50392" rIns="100794" bIns="50392" anchor="ctr" anchorCtr="1" compatLnSpc="1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endParaRPr lang="en-US" sz="1800" b="0" i="0" u="none" strike="noStrike" cap="none" spc="0">
              <a:solidFill>
                <a:srgbClr val="FFFFFF"/>
              </a:solidFill>
              <a:latin typeface="Lucida Sans Unicode"/>
            </a:endParaRPr>
          </a:p>
        </p:txBody>
      </p:sp>
      <p:cxnSp>
        <p:nvCxnSpPr>
          <p:cNvPr id="11" name="Прямая соединительная линия 10"/>
          <p:cNvCxnSpPr>
            <a:cxnSpLocks/>
          </p:cNvCxnSpPr>
          <p:nvPr/>
        </p:nvCxnSpPr>
        <p:spPr bwMode="auto">
          <a:xfrm>
            <a:off x="-10186" y="6379905"/>
            <a:ext cx="3754343" cy="1195331"/>
          </a:xfrm>
          <a:prstGeom prst="straightConnector1">
            <a:avLst/>
          </a:prstGeom>
          <a:noFill/>
          <a:ln w="12060">
            <a:solidFill>
              <a:srgbClr val="156D83"/>
            </a:solidFill>
            <a:prstDash val="solid"/>
            <a:miter/>
          </a:ln>
        </p:spPr>
      </p:cxnSp>
      <p:sp>
        <p:nvSpPr>
          <p:cNvPr id="12" name="Нашивка 11"/>
          <p:cNvSpPr/>
          <p:nvPr/>
        </p:nvSpPr>
        <p:spPr bwMode="auto">
          <a:xfrm>
            <a:off x="9551584" y="5498826"/>
            <a:ext cx="201616" cy="251990"/>
          </a:xfrm>
          <a:custGeom>
            <a:avLst>
              <a:gd name="f8" fmla="val 5000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val 50000"/>
              <a:gd name="f9" fmla="+- 0 0 -360"/>
              <a:gd name="f10" fmla="+- 0 0 -270"/>
              <a:gd name="f11" fmla="+- 0 0 -180"/>
              <a:gd name="f12" fmla="abs f4"/>
              <a:gd name="f13" fmla="abs f5"/>
              <a:gd name="f14" fmla="abs f6"/>
              <a:gd name="f15" fmla="val f7"/>
              <a:gd name="f16" fmla="val f8"/>
              <a:gd name="f17" fmla="*/ f9 f1 1"/>
              <a:gd name="f18" fmla="*/ f10 f1 1"/>
              <a:gd name="f19" fmla="*/ f11 f1 1"/>
              <a:gd name="f20" fmla="?: f12 f4 1"/>
              <a:gd name="f21" fmla="?: f13 f5 1"/>
              <a:gd name="f22" fmla="?: f14 f6 1"/>
              <a:gd name="f23" fmla="*/ f17 1 f3"/>
              <a:gd name="f24" fmla="*/ f18 1 f3"/>
              <a:gd name="f25" fmla="*/ f19 1 f3"/>
              <a:gd name="f26" fmla="*/ f20 1 21600"/>
              <a:gd name="f27" fmla="*/ f21 1 21600"/>
              <a:gd name="f28" fmla="*/ 21600 f20 1"/>
              <a:gd name="f29" fmla="*/ 21600 f21 1"/>
              <a:gd name="f30" fmla="+- f23 0 f2"/>
              <a:gd name="f31" fmla="+- f24 0 f2"/>
              <a:gd name="f32" fmla="+- f25 0 f2"/>
              <a:gd name="f33" fmla="min f27 f26"/>
              <a:gd name="f34" fmla="*/ f28 1 f22"/>
              <a:gd name="f35" fmla="*/ f29 1 f22"/>
              <a:gd name="f36" fmla="val f34"/>
              <a:gd name="f37" fmla="val f35"/>
              <a:gd name="f38" fmla="*/ f15 f33 1"/>
              <a:gd name="f39" fmla="+- f37 0 f15"/>
              <a:gd name="f40" fmla="+- f36 0 f15"/>
              <a:gd name="f41" fmla="*/ f37 f33 1"/>
              <a:gd name="f42" fmla="*/ f36 f33 1"/>
              <a:gd name="f43" fmla="*/ f39 1 2"/>
              <a:gd name="f44" fmla="min f40 f39"/>
              <a:gd name="f45" fmla="+- f15 f43 0"/>
              <a:gd name="f46" fmla="*/ f44 f16 1"/>
              <a:gd name="f47" fmla="*/ f46 1 100000"/>
              <a:gd name="f48" fmla="*/ f45 f33 1"/>
              <a:gd name="f49" fmla="+- f36 0 f47"/>
              <a:gd name="f50" fmla="*/ f47 f33 1"/>
              <a:gd name="f51" fmla="*/ f49 1 2"/>
              <a:gd name="f52" fmla="+- f49 0 f47"/>
              <a:gd name="f53" fmla="*/ f49 f33 1"/>
              <a:gd name="f54" fmla="?: f52 f47 f15"/>
              <a:gd name="f55" fmla="?: f52 f49 f36"/>
              <a:gd name="f56" fmla="*/ f51 f33 1"/>
              <a:gd name="f57" fmla="*/ f54 f33 1"/>
              <a:gd name="f58" fmla="*/ f55 f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0">
                <a:pos x="f56" y="f38"/>
              </a:cxn>
              <a:cxn ang="f31">
                <a:pos x="f50" y="f48"/>
              </a:cxn>
              <a:cxn ang="f32">
                <a:pos x="f56" y="f41"/>
              </a:cxn>
            </a:cxnLst>
            <a:rect l="f57" t="f38" r="f58" b="f41"/>
            <a:pathLst>
              <a:path fill="norm" stroke="1" extrusionOk="0">
                <a:moveTo>
                  <a:pt x="f38" y="f38"/>
                </a:moveTo>
                <a:lnTo>
                  <a:pt x="f53" y="f38"/>
                </a:lnTo>
                <a:lnTo>
                  <a:pt x="f42" y="f48"/>
                </a:lnTo>
                <a:lnTo>
                  <a:pt x="f53" y="f41"/>
                </a:lnTo>
                <a:lnTo>
                  <a:pt x="f38" y="f41"/>
                </a:lnTo>
                <a:lnTo>
                  <a:pt x="f50" y="f48"/>
                </a:lnTo>
                <a:close/>
              </a:path>
            </a:pathLst>
          </a:custGeom>
          <a:gradFill>
            <a:gsLst>
              <a:gs pos="0">
                <a:srgbClr val="1389A6"/>
              </a:gs>
              <a:gs pos="100000">
                <a:srgbClr val="50B8DA"/>
              </a:gs>
            </a:gsLst>
            <a:lin ang="16200000" scaled="1"/>
          </a:gradFill>
          <a:ln w="3172">
            <a:solidFill>
              <a:srgbClr val="1E768C"/>
            </a:solidFill>
            <a:prstDash val="solid"/>
          </a:ln>
          <a:effectLst>
            <a:outerShdw dist="25402" dir="5400000" algn="tl">
              <a:srgbClr val="000000">
                <a:alpha val="46000"/>
              </a:srgbClr>
            </a:outerShdw>
          </a:effectLst>
        </p:spPr>
        <p:txBody>
          <a:bodyPr vert="horz" wrap="square" lIns="100794" tIns="50392" rIns="100794" bIns="50392" anchor="ctr" anchorCtr="0" compatLnSpc="1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endParaRPr lang="en-US" sz="1800" b="0" i="0" u="none" strike="noStrike" cap="none" spc="0">
              <a:solidFill>
                <a:srgbClr val="FFFFFF"/>
              </a:solidFill>
              <a:latin typeface="Lucida Sans Unicode"/>
            </a:endParaRPr>
          </a:p>
        </p:txBody>
      </p:sp>
      <p:sp>
        <p:nvSpPr>
          <p:cNvPr id="13" name="Нашивка 12"/>
          <p:cNvSpPr/>
          <p:nvPr/>
        </p:nvSpPr>
        <p:spPr bwMode="auto">
          <a:xfrm>
            <a:off x="9346073" y="5498826"/>
            <a:ext cx="201616" cy="251990"/>
          </a:xfrm>
          <a:custGeom>
            <a:avLst>
              <a:gd name="f8" fmla="val 5000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val 50000"/>
              <a:gd name="f9" fmla="+- 0 0 -360"/>
              <a:gd name="f10" fmla="+- 0 0 -270"/>
              <a:gd name="f11" fmla="+- 0 0 -180"/>
              <a:gd name="f12" fmla="abs f4"/>
              <a:gd name="f13" fmla="abs f5"/>
              <a:gd name="f14" fmla="abs f6"/>
              <a:gd name="f15" fmla="val f7"/>
              <a:gd name="f16" fmla="val f8"/>
              <a:gd name="f17" fmla="*/ f9 f1 1"/>
              <a:gd name="f18" fmla="*/ f10 f1 1"/>
              <a:gd name="f19" fmla="*/ f11 f1 1"/>
              <a:gd name="f20" fmla="?: f12 f4 1"/>
              <a:gd name="f21" fmla="?: f13 f5 1"/>
              <a:gd name="f22" fmla="?: f14 f6 1"/>
              <a:gd name="f23" fmla="*/ f17 1 f3"/>
              <a:gd name="f24" fmla="*/ f18 1 f3"/>
              <a:gd name="f25" fmla="*/ f19 1 f3"/>
              <a:gd name="f26" fmla="*/ f20 1 21600"/>
              <a:gd name="f27" fmla="*/ f21 1 21600"/>
              <a:gd name="f28" fmla="*/ 21600 f20 1"/>
              <a:gd name="f29" fmla="*/ 21600 f21 1"/>
              <a:gd name="f30" fmla="+- f23 0 f2"/>
              <a:gd name="f31" fmla="+- f24 0 f2"/>
              <a:gd name="f32" fmla="+- f25 0 f2"/>
              <a:gd name="f33" fmla="min f27 f26"/>
              <a:gd name="f34" fmla="*/ f28 1 f22"/>
              <a:gd name="f35" fmla="*/ f29 1 f22"/>
              <a:gd name="f36" fmla="val f34"/>
              <a:gd name="f37" fmla="val f35"/>
              <a:gd name="f38" fmla="*/ f15 f33 1"/>
              <a:gd name="f39" fmla="+- f37 0 f15"/>
              <a:gd name="f40" fmla="+- f36 0 f15"/>
              <a:gd name="f41" fmla="*/ f37 f33 1"/>
              <a:gd name="f42" fmla="*/ f36 f33 1"/>
              <a:gd name="f43" fmla="*/ f39 1 2"/>
              <a:gd name="f44" fmla="min f40 f39"/>
              <a:gd name="f45" fmla="+- f15 f43 0"/>
              <a:gd name="f46" fmla="*/ f44 f16 1"/>
              <a:gd name="f47" fmla="*/ f46 1 100000"/>
              <a:gd name="f48" fmla="*/ f45 f33 1"/>
              <a:gd name="f49" fmla="+- f36 0 f47"/>
              <a:gd name="f50" fmla="*/ f47 f33 1"/>
              <a:gd name="f51" fmla="*/ f49 1 2"/>
              <a:gd name="f52" fmla="+- f49 0 f47"/>
              <a:gd name="f53" fmla="*/ f49 f33 1"/>
              <a:gd name="f54" fmla="?: f52 f47 f15"/>
              <a:gd name="f55" fmla="?: f52 f49 f36"/>
              <a:gd name="f56" fmla="*/ f51 f33 1"/>
              <a:gd name="f57" fmla="*/ f54 f33 1"/>
              <a:gd name="f58" fmla="*/ f55 f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0">
                <a:pos x="f56" y="f38"/>
              </a:cxn>
              <a:cxn ang="f31">
                <a:pos x="f50" y="f48"/>
              </a:cxn>
              <a:cxn ang="f32">
                <a:pos x="f56" y="f41"/>
              </a:cxn>
            </a:cxnLst>
            <a:rect l="f57" t="f38" r="f58" b="f41"/>
            <a:pathLst>
              <a:path fill="norm" stroke="1" extrusionOk="0">
                <a:moveTo>
                  <a:pt x="f38" y="f38"/>
                </a:moveTo>
                <a:lnTo>
                  <a:pt x="f53" y="f38"/>
                </a:lnTo>
                <a:lnTo>
                  <a:pt x="f42" y="f48"/>
                </a:lnTo>
                <a:lnTo>
                  <a:pt x="f53" y="f41"/>
                </a:lnTo>
                <a:lnTo>
                  <a:pt x="f38" y="f41"/>
                </a:lnTo>
                <a:lnTo>
                  <a:pt x="f50" y="f48"/>
                </a:lnTo>
                <a:close/>
              </a:path>
            </a:pathLst>
          </a:custGeom>
          <a:gradFill>
            <a:gsLst>
              <a:gs pos="0">
                <a:srgbClr val="1389A6"/>
              </a:gs>
              <a:gs pos="100000">
                <a:srgbClr val="50B8DA"/>
              </a:gs>
            </a:gsLst>
            <a:lin ang="16200000" scaled="1"/>
          </a:gradFill>
          <a:ln w="3172">
            <a:solidFill>
              <a:srgbClr val="1E768C"/>
            </a:solidFill>
            <a:prstDash val="solid"/>
          </a:ln>
          <a:effectLst>
            <a:outerShdw dist="25402" dir="5400000" algn="tl">
              <a:srgbClr val="000000">
                <a:alpha val="46000"/>
              </a:srgbClr>
            </a:outerShdw>
          </a:effectLst>
        </p:spPr>
        <p:txBody>
          <a:bodyPr vert="horz" wrap="square" lIns="100794" tIns="50392" rIns="100794" bIns="50392" anchor="ctr" anchorCtr="0" compatLnSpc="1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endParaRPr lang="en-US" sz="1800" b="0" i="0" u="none" strike="noStrike" cap="none" spc="0">
              <a:solidFill>
                <a:srgbClr val="FFFFFF"/>
              </a:solidFill>
              <a:latin typeface="Lucida Sans Unicode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Pr shadeToTitle="0">
        <a:solidFill>
          <a:srgbClr val="FFFFFF"/>
        </a:soli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Полилиния 12"/>
          <p:cNvSpPr/>
          <p:nvPr/>
        </p:nvSpPr>
        <p:spPr bwMode="auto">
          <a:xfrm>
            <a:off x="550413" y="6553193"/>
            <a:ext cx="5446696" cy="101531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7485"/>
              <a:gd name="f7" fmla="val 337"/>
              <a:gd name="f8" fmla="val 2"/>
              <a:gd name="f9" fmla="val 5558"/>
              <a:gd name="f10" fmla="val 1"/>
              <a:gd name="f11" fmla="+- 0 0 -90"/>
              <a:gd name="f12" fmla="*/ f3 1 7485"/>
              <a:gd name="f13" fmla="*/ f4 1 337"/>
              <a:gd name="f14" fmla="val f5"/>
              <a:gd name="f15" fmla="val f6"/>
              <a:gd name="f16" fmla="val f7"/>
              <a:gd name="f17" fmla="*/ f11 f0 1"/>
              <a:gd name="f18" fmla="+- f16 0 f14"/>
              <a:gd name="f19" fmla="+- f15 0 f14"/>
              <a:gd name="f20" fmla="*/ f17 1 f2"/>
              <a:gd name="f21" fmla="*/ f19 1 7485"/>
              <a:gd name="f22" fmla="*/ f18 1 337"/>
              <a:gd name="f23" fmla="+- f20 0 f1"/>
              <a:gd name="f24" fmla="*/ 0 1 f21"/>
              <a:gd name="f25" fmla="*/ 0 1 f22"/>
              <a:gd name="f26" fmla="*/ 5760 1 f21"/>
              <a:gd name="f27" fmla="*/ 528 1 f22"/>
              <a:gd name="f28" fmla="*/ 48 1 f21"/>
              <a:gd name="f29" fmla="*/ 7485 1 f21"/>
              <a:gd name="f30" fmla="*/ 337 1 f22"/>
              <a:gd name="f31" fmla="*/ f24 f12 1"/>
              <a:gd name="f32" fmla="*/ f29 f12 1"/>
              <a:gd name="f33" fmla="*/ f30 f13 1"/>
              <a:gd name="f34" fmla="*/ f25 f13 1"/>
              <a:gd name="f35" fmla="*/ f26 f12 1"/>
              <a:gd name="f36" fmla="*/ f27 f13 1"/>
              <a:gd name="f37" fmla="*/ f28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3">
                <a:pos x="f31" y="f34"/>
              </a:cxn>
              <a:cxn ang="f23">
                <a:pos x="f35" y="f34"/>
              </a:cxn>
              <a:cxn ang="f23">
                <a:pos x="f35" y="f36"/>
              </a:cxn>
              <a:cxn ang="f23">
                <a:pos x="f37" y="f34"/>
              </a:cxn>
            </a:cxnLst>
            <a:rect l="f31" t="f34" r="f32" b="f33"/>
            <a:pathLst>
              <a:path w="7485" h="337" fill="norm" stroke="1" extrusionOk="0">
                <a:moveTo>
                  <a:pt x="f5" y="f8"/>
                </a:moveTo>
                <a:lnTo>
                  <a:pt x="f6" y="f7"/>
                </a:lnTo>
                <a:lnTo>
                  <a:pt x="f9" y="f7"/>
                </a:lnTo>
                <a:lnTo>
                  <a:pt x="f10" y="f5"/>
                </a:lnTo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100794" tIns="50392" rIns="100794" bIns="50392" anchor="t" anchorCtr="0" compatLnSpc="1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endParaRPr lang="en-US" sz="1800" b="0" i="0" u="none" strike="noStrike" cap="none" spc="0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3" name="Полилиния 11"/>
          <p:cNvSpPr/>
          <p:nvPr/>
        </p:nvSpPr>
        <p:spPr bwMode="auto">
          <a:xfrm>
            <a:off x="535472" y="6546655"/>
            <a:ext cx="4068467" cy="102895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5591"/>
              <a:gd name="f7" fmla="val 588"/>
              <a:gd name="f8" fmla="val 585"/>
              <a:gd name="f9" fmla="val 4415"/>
              <a:gd name="f10" fmla="val 12"/>
              <a:gd name="f11" fmla="val 4"/>
              <a:gd name="f12" fmla="+- 0 0 -90"/>
              <a:gd name="f13" fmla="*/ f3 1 5591"/>
              <a:gd name="f14" fmla="*/ f4 1 588"/>
              <a:gd name="f15" fmla="val f5"/>
              <a:gd name="f16" fmla="val f6"/>
              <a:gd name="f17" fmla="val f7"/>
              <a:gd name="f18" fmla="*/ f12 f0 1"/>
              <a:gd name="f19" fmla="+- f17 0 f15"/>
              <a:gd name="f20" fmla="+- f16 0 f15"/>
              <a:gd name="f21" fmla="*/ f18 1 f2"/>
              <a:gd name="f22" fmla="*/ f20 1 5591"/>
              <a:gd name="f23" fmla="*/ f19 1 588"/>
              <a:gd name="f24" fmla="+- f21 0 f1"/>
              <a:gd name="f25" fmla="*/ 0 1 f22"/>
              <a:gd name="f26" fmla="*/ 0 1 f23"/>
              <a:gd name="f27" fmla="*/ 5760 1 f22"/>
              <a:gd name="f28" fmla="*/ 528 1 f23"/>
              <a:gd name="f29" fmla="*/ 48 1 f22"/>
              <a:gd name="f30" fmla="*/ 5591 1 f22"/>
              <a:gd name="f31" fmla="*/ 588 1 f23"/>
              <a:gd name="f32" fmla="*/ f25 f13 1"/>
              <a:gd name="f33" fmla="*/ f30 f13 1"/>
              <a:gd name="f34" fmla="*/ f31 f14 1"/>
              <a:gd name="f35" fmla="*/ f26 f14 1"/>
              <a:gd name="f36" fmla="*/ f27 f13 1"/>
              <a:gd name="f37" fmla="*/ f28 f14 1"/>
              <a:gd name="f38" fmla="*/ f29 f1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2" y="f35"/>
              </a:cxn>
              <a:cxn ang="f24">
                <a:pos x="f36" y="f35"/>
              </a:cxn>
              <a:cxn ang="f24">
                <a:pos x="f36" y="f37"/>
              </a:cxn>
              <a:cxn ang="f24">
                <a:pos x="f38" y="f35"/>
              </a:cxn>
            </a:cxnLst>
            <a:rect l="f32" t="f35" r="f33" b="f34"/>
            <a:pathLst>
              <a:path w="5591" h="588" fill="norm" stroke="1" extrusionOk="0">
                <a:moveTo>
                  <a:pt x="f5" y="f5"/>
                </a:moveTo>
                <a:lnTo>
                  <a:pt x="f6" y="f8"/>
                </a:lnTo>
                <a:lnTo>
                  <a:pt x="f9" y="f7"/>
                </a:lnTo>
                <a:lnTo>
                  <a:pt x="f10" y="f11"/>
                </a:lnTo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100794" tIns="50392" rIns="100794" bIns="50392" anchor="t" anchorCtr="0" compatLnSpc="1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endParaRPr lang="en-US" sz="1800" b="0" i="0" u="none" strike="noStrike" cap="none" spc="0">
              <a:solidFill>
                <a:srgbClr val="000000"/>
              </a:solidFill>
              <a:latin typeface="Lucida Sans Unicode"/>
            </a:endParaRPr>
          </a:p>
        </p:txBody>
      </p:sp>
      <p:sp>
        <p:nvSpPr>
          <p:cNvPr id="4" name="Прямоугольный треугольник 13"/>
          <p:cNvSpPr/>
          <p:nvPr/>
        </p:nvSpPr>
        <p:spPr bwMode="auto">
          <a:xfrm>
            <a:off x="-6656" y="6383783"/>
            <a:ext cx="3750813" cy="119145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360"/>
              <a:gd name="f8" fmla="+- 0 0 -180"/>
              <a:gd name="f9" fmla="+- 0 0 -90"/>
              <a:gd name="f10" fmla="abs f3"/>
              <a:gd name="f11" fmla="abs f4"/>
              <a:gd name="f12" fmla="abs f5"/>
              <a:gd name="f13" fmla="val f6"/>
              <a:gd name="f14" fmla="*/ f7 f0 1"/>
              <a:gd name="f15" fmla="*/ f8 f0 1"/>
              <a:gd name="f16" fmla="*/ f9 f0 1"/>
              <a:gd name="f17" fmla="?: f10 f3 1"/>
              <a:gd name="f18" fmla="?: f11 f4 1"/>
              <a:gd name="f19" fmla="?: f12 f5 1"/>
              <a:gd name="f20" fmla="*/ f14 1 f2"/>
              <a:gd name="f21" fmla="*/ f15 1 f2"/>
              <a:gd name="f22" fmla="*/ f16 1 f2"/>
              <a:gd name="f23" fmla="*/ f17 1 21600"/>
              <a:gd name="f24" fmla="*/ f18 1 21600"/>
              <a:gd name="f25" fmla="*/ 21600 f17 1"/>
              <a:gd name="f26" fmla="*/ 21600 f18 1"/>
              <a:gd name="f27" fmla="+- f20 0 f1"/>
              <a:gd name="f28" fmla="+- f21 0 f1"/>
              <a:gd name="f29" fmla="+- f22 0 f1"/>
              <a:gd name="f30" fmla="min f24 f23"/>
              <a:gd name="f31" fmla="*/ f25 1 f19"/>
              <a:gd name="f32" fmla="*/ f26 1 f19"/>
              <a:gd name="f33" fmla="val f31"/>
              <a:gd name="f34" fmla="val f32"/>
              <a:gd name="f35" fmla="*/ f13 f30 1"/>
              <a:gd name="f36" fmla="+- f34 0 f13"/>
              <a:gd name="f37" fmla="+- f33 0 f13"/>
              <a:gd name="f38" fmla="*/ f34 f30 1"/>
              <a:gd name="f39" fmla="*/ f33 f30 1"/>
              <a:gd name="f40" fmla="*/ f36 1 2"/>
              <a:gd name="f41" fmla="*/ f37 1 2"/>
              <a:gd name="f42" fmla="*/ f37 1 12"/>
              <a:gd name="f43" fmla="*/ f36 7 1"/>
              <a:gd name="f44" fmla="*/ f37 7 1"/>
              <a:gd name="f45" fmla="*/ f36 11 1"/>
              <a:gd name="f46" fmla="+- f13 f40 0"/>
              <a:gd name="f47" fmla="+- f13 f41 0"/>
              <a:gd name="f48" fmla="*/ f43 1 12"/>
              <a:gd name="f49" fmla="*/ f44 1 12"/>
              <a:gd name="f50" fmla="*/ f45 1 12"/>
              <a:gd name="f51" fmla="*/ f42 f30 1"/>
              <a:gd name="f52" fmla="*/ f48 f30 1"/>
              <a:gd name="f53" fmla="*/ f49 f30 1"/>
              <a:gd name="f54" fmla="*/ f50 f30 1"/>
              <a:gd name="f55" fmla="*/ f47 f30 1"/>
              <a:gd name="f56" fmla="*/ f46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7">
                <a:pos x="f35" y="f35"/>
              </a:cxn>
              <a:cxn ang="f28">
                <a:pos x="f35" y="f38"/>
              </a:cxn>
              <a:cxn ang="f28">
                <a:pos x="f39" y="f38"/>
              </a:cxn>
              <a:cxn ang="f29">
                <a:pos x="f55" y="f56"/>
              </a:cxn>
            </a:cxnLst>
            <a:rect l="f51" t="f52" r="f53" b="f54"/>
            <a:pathLst>
              <a:path fill="norm" stroke="1" extrusionOk="0">
                <a:moveTo>
                  <a:pt x="f35" y="f38"/>
                </a:moveTo>
                <a:lnTo>
                  <a:pt x="f35" y="f35"/>
                </a:lnTo>
                <a:lnTo>
                  <a:pt x="f39" y="f38"/>
                </a:lnTo>
                <a:close/>
              </a:path>
            </a:pathLst>
          </a:custGeom>
          <a:blipFill>
            <a:blip r:embed="rId13">
              <a:alphaModFix/>
            </a:blip>
            <a:stretch/>
          </a:blipFill>
          <a:ln>
            <a:noFill/>
            <a:prstDash val="solid"/>
          </a:ln>
        </p:spPr>
        <p:txBody>
          <a:bodyPr vert="horz" wrap="square" lIns="100794" tIns="50392" rIns="100794" bIns="50392" anchor="ctr" anchorCtr="1" compatLnSpc="1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endParaRPr lang="en-US" sz="1800" b="0" i="0" u="none" strike="noStrike" cap="none" spc="0">
              <a:solidFill>
                <a:srgbClr val="FFFFFF"/>
              </a:solidFill>
              <a:latin typeface="Lucida Sans Unicode"/>
            </a:endParaRPr>
          </a:p>
        </p:txBody>
      </p:sp>
      <p:cxnSp>
        <p:nvCxnSpPr>
          <p:cNvPr id="5" name="Прямая соединительная линия 14"/>
          <p:cNvCxnSpPr>
            <a:cxnSpLocks/>
          </p:cNvCxnSpPr>
          <p:nvPr/>
        </p:nvCxnSpPr>
        <p:spPr bwMode="auto">
          <a:xfrm>
            <a:off x="-10186" y="6379905"/>
            <a:ext cx="3754343" cy="1195331"/>
          </a:xfrm>
          <a:prstGeom prst="straightConnector1">
            <a:avLst/>
          </a:prstGeom>
          <a:noFill/>
          <a:ln w="12060">
            <a:solidFill>
              <a:srgbClr val="156D83"/>
            </a:solidFill>
            <a:prstDash val="solid"/>
            <a:miter/>
          </a:ln>
        </p:spPr>
      </p:cxnSp>
      <p:sp>
        <p:nvSpPr>
          <p:cNvPr id="6" name="Заголовок 8"/>
          <p:cNvSpPr txBox="1">
            <a:spLocks noGrp="1"/>
          </p:cNvSpPr>
          <p:nvPr>
            <p:ph type="title"/>
          </p:nvPr>
        </p:nvSpPr>
        <p:spPr bwMode="auto">
          <a:xfrm>
            <a:off x="504035" y="302739"/>
            <a:ext cx="9072567" cy="1259942"/>
          </a:xfrm>
          <a:prstGeom prst="rect">
            <a:avLst/>
          </a:prstGeom>
          <a:noFill/>
          <a:ln>
            <a:noFill/>
          </a:ln>
        </p:spPr>
        <p:txBody>
          <a:bodyPr vert="horz" wrap="square" lIns="100794" tIns="50392" rIns="100794" bIns="50392" anchor="ctr" anchorCtr="0" compatLnSpc="1"/>
          <a:lstStyle/>
          <a:p>
            <a:pPr lvl="0"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7" name="Текст 29"/>
          <p:cNvSpPr txBox="1">
            <a:spLocks noGrp="1"/>
          </p:cNvSpPr>
          <p:nvPr>
            <p:ph type="body" idx="1"/>
          </p:nvPr>
        </p:nvSpPr>
        <p:spPr bwMode="auto">
          <a:xfrm>
            <a:off x="504035" y="1632889"/>
            <a:ext cx="9072567" cy="4989039"/>
          </a:xfrm>
          <a:prstGeom prst="rect">
            <a:avLst/>
          </a:prstGeom>
          <a:noFill/>
          <a:ln>
            <a:noFill/>
          </a:ln>
        </p:spPr>
        <p:txBody>
          <a:bodyPr vert="horz" wrap="square" lIns="100794" tIns="50392" rIns="100794" bIns="50392" anchor="t" anchorCtr="0" compatLnSpc="1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8" name="Дата 9"/>
          <p:cNvSpPr txBox="1">
            <a:spLocks noGrp="1"/>
          </p:cNvSpPr>
          <p:nvPr>
            <p:ph type="dt" sz="half" idx="2"/>
          </p:nvPr>
        </p:nvSpPr>
        <p:spPr bwMode="auto">
          <a:xfrm>
            <a:off x="7416085" y="7063575"/>
            <a:ext cx="2116927" cy="403186"/>
          </a:xfrm>
          <a:prstGeom prst="rect">
            <a:avLst/>
          </a:prstGeom>
          <a:noFill/>
          <a:ln>
            <a:noFill/>
          </a:ln>
        </p:spPr>
        <p:txBody>
          <a:bodyPr vert="horz" wrap="square" lIns="100794" tIns="50392" rIns="100794" bIns="50392" anchor="b" anchorCtr="0" compatLnSpc="1"/>
          <a:lstStyle>
            <a:lvl1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1100" b="0" i="0" u="none" strike="noStrike" cap="none" spc="0">
                <a:solidFill>
                  <a:srgbClr val="000000"/>
                </a:solidFill>
                <a:latin typeface="Lucida Sans Unicode"/>
              </a:defRPr>
            </a:lvl1pPr>
          </a:lstStyle>
          <a:p>
            <a:pPr lvl="0">
              <a:defRPr/>
            </a:pPr>
            <a:endParaRPr lang="ru-RU"/>
          </a:p>
        </p:txBody>
      </p:sp>
      <p:sp>
        <p:nvSpPr>
          <p:cNvPr id="9" name="Нижний колонтитул 21"/>
          <p:cNvSpPr txBox="1">
            <a:spLocks noGrp="1"/>
          </p:cNvSpPr>
          <p:nvPr>
            <p:ph type="ftr" sz="quarter" idx="3"/>
          </p:nvPr>
        </p:nvSpPr>
        <p:spPr bwMode="auto">
          <a:xfrm>
            <a:off x="4828726" y="7063575"/>
            <a:ext cx="2591464" cy="402482"/>
          </a:xfrm>
          <a:prstGeom prst="rect">
            <a:avLst/>
          </a:prstGeom>
          <a:noFill/>
          <a:ln>
            <a:noFill/>
          </a:ln>
        </p:spPr>
        <p:txBody>
          <a:bodyPr vert="horz" wrap="square" lIns="100794" tIns="50392" rIns="100794" bIns="50392" anchor="b" anchorCtr="0" compatLnSpc="1"/>
          <a:lstStyle>
            <a:lvl1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1100" b="0" i="0" u="none" strike="noStrike" cap="none" spc="0">
                <a:solidFill>
                  <a:srgbClr val="000000"/>
                </a:solidFill>
                <a:latin typeface="Lucida Sans Unicode"/>
              </a:defRPr>
            </a:lvl1pPr>
          </a:lstStyle>
          <a:p>
            <a:pPr lvl="0">
              <a:defRPr/>
            </a:pPr>
            <a:endParaRPr lang="ru-RU"/>
          </a:p>
        </p:txBody>
      </p:sp>
      <p:sp>
        <p:nvSpPr>
          <p:cNvPr id="10" name="Номер слайда 17"/>
          <p:cNvSpPr txBox="1">
            <a:spLocks noGrp="1"/>
          </p:cNvSpPr>
          <p:nvPr>
            <p:ph type="sldNum" sz="quarter" idx="4"/>
          </p:nvPr>
        </p:nvSpPr>
        <p:spPr bwMode="auto">
          <a:xfrm>
            <a:off x="9533013" y="7063575"/>
            <a:ext cx="403222" cy="402482"/>
          </a:xfrm>
          <a:prstGeom prst="rect">
            <a:avLst/>
          </a:prstGeom>
          <a:noFill/>
          <a:ln>
            <a:noFill/>
          </a:ln>
        </p:spPr>
        <p:txBody>
          <a:bodyPr vert="horz" wrap="square" lIns="100794" tIns="50392" rIns="100794" bIns="50392" anchor="b" anchorCtr="0" compatLnSpc="1"/>
          <a:lstStyle>
            <a:lvl1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ru-RU" sz="1100" b="0" i="0" u="none" strike="noStrike" cap="none" spc="0">
                <a:solidFill>
                  <a:srgbClr val="000000"/>
                </a:solidFill>
                <a:latin typeface="Lucida Sans Unicode"/>
              </a:defRPr>
            </a:lvl1pPr>
          </a:lstStyle>
          <a:p>
            <a:pPr lvl="0">
              <a:defRPr/>
            </a:pPr>
            <a:fld id="{C3C1F518-E082-4C2F-8B44-AA1B98F98AA5}" type="slidenum">
              <a:rPr/>
              <a:t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0" marR="0" lvl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ru-RU" sz="4500" b="1" i="0" u="none" strike="noStrike" cap="none" spc="0">
          <a:solidFill>
            <a:srgbClr val="464646"/>
          </a:solidFill>
          <a:latin typeface="Lucida Sans Unicode"/>
        </a:defRPr>
      </a:lvl1pPr>
    </p:titleStyle>
    <p:bodyStyle>
      <a:lvl1pPr marL="403177" marR="0" lvl="0" indent="-282220" algn="l" defTabSz="914400">
        <a:lnSpc>
          <a:spcPct val="100000"/>
        </a:lnSpc>
        <a:spcBef>
          <a:spcPts val="440"/>
        </a:spcBef>
        <a:spcAft>
          <a:spcPts val="0"/>
        </a:spcAft>
        <a:buClr>
          <a:srgbClr val="2DA2BF"/>
        </a:buClr>
        <a:buSzPct val="68000"/>
        <a:buFont typeface="Wingdings 3"/>
        <a:buChar char=""/>
        <a:defRPr lang="ru-RU" sz="3000" b="0" i="0" u="none" strike="noStrike" cap="none" spc="0">
          <a:solidFill>
            <a:srgbClr val="000000"/>
          </a:solidFill>
          <a:latin typeface="Lucida Sans Unicode"/>
        </a:defRPr>
      </a:lvl1pPr>
      <a:lvl2pPr marL="685397" marR="0" lvl="1" indent="-251990" algn="l" defTabSz="914400">
        <a:lnSpc>
          <a:spcPct val="100000"/>
        </a:lnSpc>
        <a:spcBef>
          <a:spcPts val="355"/>
        </a:spcBef>
        <a:spcAft>
          <a:spcPts val="0"/>
        </a:spcAft>
        <a:buClr>
          <a:srgbClr val="2DA2BF"/>
        </a:buClr>
        <a:buSzPct val="100000"/>
        <a:buFont typeface="Verdana"/>
        <a:buChar char="◦"/>
        <a:defRPr lang="ru-RU" sz="2500" b="0" i="0" u="none" strike="noStrike" cap="none" spc="0">
          <a:solidFill>
            <a:srgbClr val="000000"/>
          </a:solidFill>
          <a:latin typeface="Lucida Sans Unicode"/>
        </a:defRPr>
      </a:lvl2pPr>
      <a:lvl3pPr marL="947464" marR="0" lvl="2" indent="-251990" algn="l" defTabSz="914400">
        <a:lnSpc>
          <a:spcPct val="100000"/>
        </a:lnSpc>
        <a:spcBef>
          <a:spcPts val="385"/>
        </a:spcBef>
        <a:spcAft>
          <a:spcPts val="0"/>
        </a:spcAft>
        <a:buClr>
          <a:srgbClr val="DA1F28"/>
        </a:buClr>
        <a:buSzPct val="100000"/>
        <a:buFont typeface="Wingdings 2"/>
        <a:buChar char=""/>
        <a:defRPr lang="ru-RU" sz="2300" b="0" i="0" u="none" strike="noStrike" cap="none" spc="0">
          <a:solidFill>
            <a:srgbClr val="000000"/>
          </a:solidFill>
          <a:latin typeface="Lucida Sans Unicode"/>
        </a:defRPr>
      </a:lvl3pPr>
      <a:lvl4pPr marL="1259933" marR="0" lvl="3" indent="-251990" algn="l" defTabSz="914400">
        <a:lnSpc>
          <a:spcPct val="100000"/>
        </a:lnSpc>
        <a:spcBef>
          <a:spcPts val="385"/>
        </a:spcBef>
        <a:spcAft>
          <a:spcPts val="0"/>
        </a:spcAft>
        <a:buClr>
          <a:srgbClr val="DA1F28"/>
        </a:buClr>
        <a:buSzPct val="100000"/>
        <a:buFont typeface="Wingdings 2"/>
        <a:buChar char=""/>
        <a:defRPr lang="ru-RU" sz="2100" b="0" i="0" u="none" strike="noStrike" cap="none" spc="0">
          <a:solidFill>
            <a:srgbClr val="000000"/>
          </a:solidFill>
          <a:latin typeface="Lucida Sans Unicode"/>
        </a:defRPr>
      </a:lvl4pPr>
      <a:lvl5pPr marL="1511914" marR="0" lvl="4" indent="-251990" algn="l" defTabSz="914400">
        <a:lnSpc>
          <a:spcPct val="100000"/>
        </a:lnSpc>
        <a:spcBef>
          <a:spcPts val="385"/>
        </a:spcBef>
        <a:spcAft>
          <a:spcPts val="0"/>
        </a:spcAft>
        <a:buClr>
          <a:srgbClr val="DA1F28"/>
        </a:buClr>
        <a:buSzPct val="100000"/>
        <a:buFont typeface="Wingdings 2"/>
        <a:buChar char=""/>
        <a:defRPr lang="ru-RU" sz="2000" b="0" i="0" u="none" strike="noStrike" cap="none" spc="0">
          <a:solidFill>
            <a:srgbClr val="000000"/>
          </a:solidFill>
          <a:latin typeface="Lucida Sans Unicode"/>
        </a:defRPr>
      </a:lvl5pPr>
    </p:bodyStyle>
    <p:otherStyle/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jpg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g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g"/></Relationships>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Relationship Id="rId3" Type="http://schemas.openxmlformats.org/officeDocument/2006/relationships/image" Target="../media/image9.jp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0028289" name="Заголовок 6"/>
          <p:cNvSpPr txBox="1"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 algn="ctr">
              <a:defRPr/>
            </a:pPr>
            <a:r>
              <a:rPr/>
              <a:t>Прямая. Отрезок. Луч. Ломаная</a:t>
            </a:r>
            <a:endParaRPr/>
          </a:p>
        </p:txBody>
      </p:sp>
      <p:pic>
        <p:nvPicPr>
          <p:cNvPr id="1201329647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587499" y="1684796"/>
            <a:ext cx="7458075" cy="57435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Slide9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4718047" y="-120170"/>
            <a:ext cx="5362571" cy="761999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Заголовок 2"/>
          <p:cNvSpPr txBox="1"/>
          <p:nvPr/>
        </p:nvSpPr>
        <p:spPr bwMode="auto">
          <a:xfrm>
            <a:off x="0" y="1012204"/>
            <a:ext cx="6093296" cy="125994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r>
              <a:rPr lang="ru-RU" sz="2800" b="1" i="0" u="none" strike="noStrike" cap="none" spc="0">
                <a:solidFill>
                  <a:srgbClr val="464646"/>
                </a:solidFill>
                <a:latin typeface="Lucida Sans Unicode"/>
              </a:rPr>
              <a:t>Соедини точки. Начерти отрезки. Что у тебя получилось?</a:t>
            </a:r>
            <a:endParaRPr/>
          </a:p>
        </p:txBody>
      </p:sp>
      <p:cxnSp>
        <p:nvCxnSpPr>
          <p:cNvPr id="4" name="Прямая со стрелкой 2"/>
          <p:cNvCxnSpPr>
            <a:cxnSpLocks/>
          </p:cNvCxnSpPr>
          <p:nvPr/>
        </p:nvCxnSpPr>
        <p:spPr bwMode="auto">
          <a:xfrm>
            <a:off x="3744166" y="1907630"/>
            <a:ext cx="2349130" cy="792090"/>
          </a:xfrm>
          <a:prstGeom prst="straightConnector1">
            <a:avLst/>
          </a:prstGeom>
          <a:noFill/>
          <a:ln w="57150">
            <a:solidFill>
              <a:srgbClr val="FF0000"/>
            </a:solidFill>
            <a:prstDash val="solid"/>
            <a:tailEnd type="arrow"/>
          </a:ln>
        </p:spPr>
      </p:cxnSp>
      <p:sp>
        <p:nvSpPr>
          <p:cNvPr id="5" name="Заголовок 2"/>
          <p:cNvSpPr txBox="1"/>
          <p:nvPr/>
        </p:nvSpPr>
        <p:spPr bwMode="auto">
          <a:xfrm>
            <a:off x="215780" y="2503224"/>
            <a:ext cx="6093296" cy="125994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r>
              <a:rPr lang="ru-RU" sz="2800" b="1" i="0" u="none" strike="noStrike" cap="none" spc="0">
                <a:solidFill>
                  <a:srgbClr val="464646"/>
                </a:solidFill>
                <a:latin typeface="Lucida Sans Unicode"/>
              </a:rPr>
              <a:t>Соедини точки по порядку .</a:t>
            </a:r>
            <a:endParaRPr/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r>
              <a:rPr lang="ru-RU" sz="2800" b="1" i="0" u="none" strike="noStrike" cap="none" spc="0">
                <a:solidFill>
                  <a:srgbClr val="464646"/>
                </a:solidFill>
                <a:latin typeface="Lucida Sans Unicode"/>
              </a:rPr>
              <a:t>Какая линия получилась?</a:t>
            </a:r>
            <a:endParaRPr/>
          </a:p>
        </p:txBody>
      </p:sp>
      <p:cxnSp>
        <p:nvCxnSpPr>
          <p:cNvPr id="6" name="Прямая со стрелкой 7"/>
          <p:cNvCxnSpPr>
            <a:cxnSpLocks/>
          </p:cNvCxnSpPr>
          <p:nvPr/>
        </p:nvCxnSpPr>
        <p:spPr bwMode="auto">
          <a:xfrm>
            <a:off x="3896569" y="3491800"/>
            <a:ext cx="2349130" cy="396045"/>
          </a:xfrm>
          <a:prstGeom prst="straightConnector1">
            <a:avLst/>
          </a:prstGeom>
          <a:noFill/>
          <a:ln w="57150">
            <a:solidFill>
              <a:srgbClr val="FF0000"/>
            </a:solidFill>
            <a:prstDash val="solid"/>
            <a:tailEnd type="arrow"/>
          </a:ln>
        </p:spPr>
      </p:cxnSp>
      <p:sp>
        <p:nvSpPr>
          <p:cNvPr id="7" name="Заголовок 2"/>
          <p:cNvSpPr txBox="1"/>
          <p:nvPr/>
        </p:nvSpPr>
        <p:spPr bwMode="auto">
          <a:xfrm>
            <a:off x="0" y="314982"/>
            <a:ext cx="6093296" cy="62997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r>
              <a:rPr lang="ru-RU" sz="2800" b="1" i="0" u="none" strike="noStrike" cap="none" spc="0">
                <a:solidFill>
                  <a:srgbClr val="FF0000"/>
                </a:solidFill>
                <a:latin typeface="Lucida Sans Unicode"/>
              </a:rPr>
              <a:t>Выполни задания на стр.16</a:t>
            </a:r>
            <a:endParaRPr/>
          </a:p>
        </p:txBody>
      </p:sp>
      <p:sp>
        <p:nvSpPr>
          <p:cNvPr id="8" name="Заголовок 2"/>
          <p:cNvSpPr txBox="1"/>
          <p:nvPr/>
        </p:nvSpPr>
        <p:spPr bwMode="auto">
          <a:xfrm>
            <a:off x="203690" y="4427908"/>
            <a:ext cx="4867433" cy="125994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r>
              <a:rPr lang="ru-RU" sz="2800" b="1" i="0" u="none" strike="noStrike" cap="none" spc="0">
                <a:solidFill>
                  <a:srgbClr val="464646"/>
                </a:solidFill>
                <a:latin typeface="Lucida Sans Unicode"/>
              </a:rPr>
              <a:t>Выполни задания,</a:t>
            </a:r>
            <a:endParaRPr/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r>
              <a:rPr lang="ru-RU" sz="2800" b="1" i="0" u="none" strike="noStrike" cap="none" spc="0">
                <a:solidFill>
                  <a:srgbClr val="464646"/>
                </a:solidFill>
                <a:latin typeface="Lucida Sans Unicode"/>
              </a:rPr>
              <a:t> отмеченные </a:t>
            </a:r>
            <a:endParaRPr/>
          </a:p>
        </p:txBody>
      </p:sp>
      <p:sp>
        <p:nvSpPr>
          <p:cNvPr id="9" name="Полилиния 5"/>
          <p:cNvSpPr/>
          <p:nvPr/>
        </p:nvSpPr>
        <p:spPr bwMode="auto">
          <a:xfrm>
            <a:off x="2712723" y="4572000"/>
            <a:ext cx="579116" cy="73152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579120"/>
              <a:gd name="f7" fmla="val 731520"/>
              <a:gd name="f8" fmla="val 335280"/>
              <a:gd name="f9" fmla="val 15240"/>
              <a:gd name="f10" fmla="val 360680"/>
              <a:gd name="f11" fmla="val 27947"/>
              <a:gd name="f12" fmla="val 387783"/>
              <a:gd name="f13" fmla="val 45720"/>
              <a:gd name="f14" fmla="val 411480"/>
              <a:gd name="f15" fmla="val 58652"/>
              <a:gd name="f16" fmla="val 428722"/>
              <a:gd name="f17" fmla="val 78913"/>
              <a:gd name="f18" fmla="val 439662"/>
              <a:gd name="f19" fmla="val 91440"/>
              <a:gd name="f20" fmla="val 457200"/>
              <a:gd name="f21" fmla="val 110792"/>
              <a:gd name="f22" fmla="val 484293"/>
              <a:gd name="f23" fmla="val 127684"/>
              <a:gd name="f24" fmla="val 530715"/>
              <a:gd name="f25" fmla="val 137160"/>
              <a:gd name="f26" fmla="val 563880"/>
              <a:gd name="f27" fmla="val 142914"/>
              <a:gd name="f28" fmla="val 584019"/>
              <a:gd name="f29" fmla="val 145046"/>
              <a:gd name="f30" fmla="val 605228"/>
              <a:gd name="f31" fmla="val 152400"/>
              <a:gd name="f32" fmla="val 624840"/>
              <a:gd name="f33" fmla="val 160377"/>
              <a:gd name="f34" fmla="val 646112"/>
              <a:gd name="f35" fmla="val 173931"/>
              <a:gd name="f36" fmla="val 664918"/>
              <a:gd name="f37" fmla="val 182880"/>
              <a:gd name="f38" fmla="val 685800"/>
              <a:gd name="f39" fmla="val 189208"/>
              <a:gd name="f40" fmla="val 700565"/>
              <a:gd name="f41" fmla="val 193040"/>
              <a:gd name="f42" fmla="val 716280"/>
              <a:gd name="f43" fmla="val 198120"/>
              <a:gd name="f44" fmla="val 213360"/>
              <a:gd name="f45" fmla="val 721360"/>
              <a:gd name="f46" fmla="val 233194"/>
              <a:gd name="f47" fmla="val 715945"/>
              <a:gd name="f48" fmla="val 243840"/>
              <a:gd name="f49" fmla="val 701040"/>
              <a:gd name="f50" fmla="val 281276"/>
              <a:gd name="f51" fmla="val 648629"/>
              <a:gd name="f52" fmla="val 265088"/>
              <a:gd name="f53" fmla="val 628065"/>
              <a:gd name="f54" fmla="val 289560"/>
              <a:gd name="f55" fmla="val 297751"/>
              <a:gd name="f56" fmla="val 562737"/>
              <a:gd name="f57" fmla="val 311849"/>
              <a:gd name="f58" fmla="val 549783"/>
              <a:gd name="f59" fmla="val 320040"/>
              <a:gd name="f60" fmla="val 533400"/>
              <a:gd name="f61" fmla="val 327224"/>
              <a:gd name="f62" fmla="val 519032"/>
              <a:gd name="f63" fmla="val 328952"/>
              <a:gd name="f64" fmla="val 502445"/>
              <a:gd name="f65" fmla="val 487680"/>
              <a:gd name="f66" fmla="val 344229"/>
              <a:gd name="f67" fmla="val 466798"/>
              <a:gd name="f68" fmla="val 354488"/>
              <a:gd name="f69" fmla="val 446445"/>
              <a:gd name="f70" fmla="val 365760"/>
              <a:gd name="f71" fmla="val 426720"/>
              <a:gd name="f72" fmla="val 374847"/>
              <a:gd name="f73" fmla="val 410817"/>
              <a:gd name="f74" fmla="val 387469"/>
              <a:gd name="f75" fmla="val 397080"/>
              <a:gd name="f76" fmla="val 396240"/>
              <a:gd name="f77" fmla="val 381000"/>
              <a:gd name="f78" fmla="val 417998"/>
              <a:gd name="f79" fmla="val 341111"/>
              <a:gd name="f80" fmla="val 436880"/>
              <a:gd name="f81" fmla="val 299720"/>
              <a:gd name="f82" fmla="val 259080"/>
              <a:gd name="f83" fmla="val 467360"/>
              <a:gd name="f84" fmla="val 238760"/>
              <a:gd name="f85" fmla="val 480496"/>
              <a:gd name="f86" fmla="val 219673"/>
              <a:gd name="f87" fmla="val 497840"/>
              <a:gd name="f88" fmla="val 167640"/>
              <a:gd name="f89" fmla="val 500338"/>
              <a:gd name="f90" fmla="val 133413"/>
              <a:gd name="f91" fmla="val 518160"/>
              <a:gd name="f92" fmla="val 106680"/>
              <a:gd name="f93" fmla="val 528320"/>
              <a:gd name="f94" fmla="val 539553"/>
              <a:gd name="f95" fmla="val 76863"/>
              <a:gd name="f96" fmla="val 548640"/>
              <a:gd name="f97" fmla="val 60960"/>
              <a:gd name="f98" fmla="val 559912"/>
              <a:gd name="f99" fmla="val 41235"/>
              <a:gd name="f100" fmla="+- 0 0 -90"/>
              <a:gd name="f101" fmla="*/ f3 1 579120"/>
              <a:gd name="f102" fmla="*/ f4 1 731520"/>
              <a:gd name="f103" fmla="val f5"/>
              <a:gd name="f104" fmla="val f6"/>
              <a:gd name="f105" fmla="val f7"/>
              <a:gd name="f106" fmla="*/ f100 f0 1"/>
              <a:gd name="f107" fmla="+- f105 0 f103"/>
              <a:gd name="f108" fmla="+- f104 0 f103"/>
              <a:gd name="f109" fmla="*/ f106 1 f2"/>
              <a:gd name="f110" fmla="*/ f108 1 579120"/>
              <a:gd name="f111" fmla="*/ f107 1 731520"/>
              <a:gd name="f112" fmla="*/ 0 f108 1"/>
              <a:gd name="f113" fmla="*/ 335280 f107 1"/>
              <a:gd name="f114" fmla="*/ 45720 f108 1"/>
              <a:gd name="f115" fmla="*/ 411480 f107 1"/>
              <a:gd name="f116" fmla="*/ 91440 f108 1"/>
              <a:gd name="f117" fmla="*/ 457200 f107 1"/>
              <a:gd name="f118" fmla="*/ 137160 f108 1"/>
              <a:gd name="f119" fmla="*/ 563880 f107 1"/>
              <a:gd name="f120" fmla="*/ 152400 f108 1"/>
              <a:gd name="f121" fmla="*/ 624840 f107 1"/>
              <a:gd name="f122" fmla="*/ 182880 f108 1"/>
              <a:gd name="f123" fmla="*/ 685800 f107 1"/>
              <a:gd name="f124" fmla="*/ 198120 f108 1"/>
              <a:gd name="f125" fmla="*/ 731520 f107 1"/>
              <a:gd name="f126" fmla="*/ 243840 f108 1"/>
              <a:gd name="f127" fmla="*/ 701040 f107 1"/>
              <a:gd name="f128" fmla="*/ 289560 f108 1"/>
              <a:gd name="f129" fmla="*/ 579120 f107 1"/>
              <a:gd name="f130" fmla="*/ 320040 f108 1"/>
              <a:gd name="f131" fmla="*/ 533400 f107 1"/>
              <a:gd name="f132" fmla="*/ 335280 f108 1"/>
              <a:gd name="f133" fmla="*/ 487680 f107 1"/>
              <a:gd name="f134" fmla="*/ 365760 f108 1"/>
              <a:gd name="f135" fmla="*/ 426720 f107 1"/>
              <a:gd name="f136" fmla="*/ 396240 f108 1"/>
              <a:gd name="f137" fmla="*/ 381000 f107 1"/>
              <a:gd name="f138" fmla="*/ 457200 f108 1"/>
              <a:gd name="f139" fmla="*/ 259080 f107 1"/>
              <a:gd name="f140" fmla="*/ 487680 f108 1"/>
              <a:gd name="f141" fmla="*/ 198120 f107 1"/>
              <a:gd name="f142" fmla="*/ 518160 f108 1"/>
              <a:gd name="f143" fmla="*/ 106680 f107 1"/>
              <a:gd name="f144" fmla="*/ 548640 f108 1"/>
              <a:gd name="f145" fmla="*/ 60960 f107 1"/>
              <a:gd name="f146" fmla="*/ 579120 f108 1"/>
              <a:gd name="f147" fmla="*/ 0 f107 1"/>
              <a:gd name="f148" fmla="+- f109 0 f1"/>
              <a:gd name="f149" fmla="*/ f112 1 579120"/>
              <a:gd name="f150" fmla="*/ f113 1 731520"/>
              <a:gd name="f151" fmla="*/ f114 1 579120"/>
              <a:gd name="f152" fmla="*/ f115 1 731520"/>
              <a:gd name="f153" fmla="*/ f116 1 579120"/>
              <a:gd name="f154" fmla="*/ f117 1 731520"/>
              <a:gd name="f155" fmla="*/ f118 1 579120"/>
              <a:gd name="f156" fmla="*/ f119 1 731520"/>
              <a:gd name="f157" fmla="*/ f120 1 579120"/>
              <a:gd name="f158" fmla="*/ f121 1 731520"/>
              <a:gd name="f159" fmla="*/ f122 1 579120"/>
              <a:gd name="f160" fmla="*/ f123 1 731520"/>
              <a:gd name="f161" fmla="*/ f124 1 579120"/>
              <a:gd name="f162" fmla="*/ f125 1 731520"/>
              <a:gd name="f163" fmla="*/ f126 1 579120"/>
              <a:gd name="f164" fmla="*/ f127 1 731520"/>
              <a:gd name="f165" fmla="*/ f128 1 579120"/>
              <a:gd name="f166" fmla="*/ f129 1 731520"/>
              <a:gd name="f167" fmla="*/ f130 1 579120"/>
              <a:gd name="f168" fmla="*/ f131 1 731520"/>
              <a:gd name="f169" fmla="*/ f132 1 579120"/>
              <a:gd name="f170" fmla="*/ f133 1 731520"/>
              <a:gd name="f171" fmla="*/ f134 1 579120"/>
              <a:gd name="f172" fmla="*/ f135 1 731520"/>
              <a:gd name="f173" fmla="*/ f136 1 579120"/>
              <a:gd name="f174" fmla="*/ f137 1 731520"/>
              <a:gd name="f175" fmla="*/ f138 1 579120"/>
              <a:gd name="f176" fmla="*/ f139 1 731520"/>
              <a:gd name="f177" fmla="*/ f140 1 579120"/>
              <a:gd name="f178" fmla="*/ f141 1 731520"/>
              <a:gd name="f179" fmla="*/ f142 1 579120"/>
              <a:gd name="f180" fmla="*/ f143 1 731520"/>
              <a:gd name="f181" fmla="*/ f144 1 579120"/>
              <a:gd name="f182" fmla="*/ f145 1 731520"/>
              <a:gd name="f183" fmla="*/ f146 1 579120"/>
              <a:gd name="f184" fmla="*/ f147 1 731520"/>
              <a:gd name="f185" fmla="*/ f103 1 f110"/>
              <a:gd name="f186" fmla="*/ f104 1 f110"/>
              <a:gd name="f187" fmla="*/ f103 1 f111"/>
              <a:gd name="f188" fmla="*/ f105 1 f111"/>
              <a:gd name="f189" fmla="*/ f149 1 f110"/>
              <a:gd name="f190" fmla="*/ f150 1 f111"/>
              <a:gd name="f191" fmla="*/ f151 1 f110"/>
              <a:gd name="f192" fmla="*/ f152 1 f111"/>
              <a:gd name="f193" fmla="*/ f153 1 f110"/>
              <a:gd name="f194" fmla="*/ f154 1 f111"/>
              <a:gd name="f195" fmla="*/ f155 1 f110"/>
              <a:gd name="f196" fmla="*/ f156 1 f111"/>
              <a:gd name="f197" fmla="*/ f157 1 f110"/>
              <a:gd name="f198" fmla="*/ f158 1 f111"/>
              <a:gd name="f199" fmla="*/ f159 1 f110"/>
              <a:gd name="f200" fmla="*/ f160 1 f111"/>
              <a:gd name="f201" fmla="*/ f161 1 f110"/>
              <a:gd name="f202" fmla="*/ f162 1 f111"/>
              <a:gd name="f203" fmla="*/ f163 1 f110"/>
              <a:gd name="f204" fmla="*/ f164 1 f111"/>
              <a:gd name="f205" fmla="*/ f165 1 f110"/>
              <a:gd name="f206" fmla="*/ f166 1 f111"/>
              <a:gd name="f207" fmla="*/ f167 1 f110"/>
              <a:gd name="f208" fmla="*/ f168 1 f111"/>
              <a:gd name="f209" fmla="*/ f169 1 f110"/>
              <a:gd name="f210" fmla="*/ f170 1 f111"/>
              <a:gd name="f211" fmla="*/ f171 1 f110"/>
              <a:gd name="f212" fmla="*/ f172 1 f111"/>
              <a:gd name="f213" fmla="*/ f173 1 f110"/>
              <a:gd name="f214" fmla="*/ f174 1 f111"/>
              <a:gd name="f215" fmla="*/ f175 1 f110"/>
              <a:gd name="f216" fmla="*/ f176 1 f111"/>
              <a:gd name="f217" fmla="*/ f177 1 f110"/>
              <a:gd name="f218" fmla="*/ f178 1 f111"/>
              <a:gd name="f219" fmla="*/ f179 1 f110"/>
              <a:gd name="f220" fmla="*/ f180 1 f111"/>
              <a:gd name="f221" fmla="*/ f181 1 f110"/>
              <a:gd name="f222" fmla="*/ f182 1 f111"/>
              <a:gd name="f223" fmla="*/ f183 1 f110"/>
              <a:gd name="f224" fmla="*/ f184 1 f111"/>
              <a:gd name="f225" fmla="*/ f185 f101 1"/>
              <a:gd name="f226" fmla="*/ f186 f101 1"/>
              <a:gd name="f227" fmla="*/ f188 f102 1"/>
              <a:gd name="f228" fmla="*/ f187 f102 1"/>
              <a:gd name="f229" fmla="*/ f189 f101 1"/>
              <a:gd name="f230" fmla="*/ f190 f102 1"/>
              <a:gd name="f231" fmla="*/ f191 f101 1"/>
              <a:gd name="f232" fmla="*/ f192 f102 1"/>
              <a:gd name="f233" fmla="*/ f193 f101 1"/>
              <a:gd name="f234" fmla="*/ f194 f102 1"/>
              <a:gd name="f235" fmla="*/ f195 f101 1"/>
              <a:gd name="f236" fmla="*/ f196 f102 1"/>
              <a:gd name="f237" fmla="*/ f197 f101 1"/>
              <a:gd name="f238" fmla="*/ f198 f102 1"/>
              <a:gd name="f239" fmla="*/ f199 f101 1"/>
              <a:gd name="f240" fmla="*/ f200 f102 1"/>
              <a:gd name="f241" fmla="*/ f201 f101 1"/>
              <a:gd name="f242" fmla="*/ f202 f102 1"/>
              <a:gd name="f243" fmla="*/ f203 f101 1"/>
              <a:gd name="f244" fmla="*/ f204 f102 1"/>
              <a:gd name="f245" fmla="*/ f205 f101 1"/>
              <a:gd name="f246" fmla="*/ f206 f102 1"/>
              <a:gd name="f247" fmla="*/ f207 f101 1"/>
              <a:gd name="f248" fmla="*/ f208 f102 1"/>
              <a:gd name="f249" fmla="*/ f209 f101 1"/>
              <a:gd name="f250" fmla="*/ f210 f102 1"/>
              <a:gd name="f251" fmla="*/ f211 f101 1"/>
              <a:gd name="f252" fmla="*/ f212 f102 1"/>
              <a:gd name="f253" fmla="*/ f213 f101 1"/>
              <a:gd name="f254" fmla="*/ f214 f102 1"/>
              <a:gd name="f255" fmla="*/ f215 f101 1"/>
              <a:gd name="f256" fmla="*/ f216 f102 1"/>
              <a:gd name="f257" fmla="*/ f217 f101 1"/>
              <a:gd name="f258" fmla="*/ f218 f102 1"/>
              <a:gd name="f259" fmla="*/ f219 f101 1"/>
              <a:gd name="f260" fmla="*/ f220 f102 1"/>
              <a:gd name="f261" fmla="*/ f221 f101 1"/>
              <a:gd name="f262" fmla="*/ f222 f102 1"/>
              <a:gd name="f263" fmla="*/ f223 f101 1"/>
              <a:gd name="f264" fmla="*/ f224 f10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48">
                <a:pos x="f229" y="f230"/>
              </a:cxn>
              <a:cxn ang="f148">
                <a:pos x="f231" y="f232"/>
              </a:cxn>
              <a:cxn ang="f148">
                <a:pos x="f233" y="f234"/>
              </a:cxn>
              <a:cxn ang="f148">
                <a:pos x="f235" y="f236"/>
              </a:cxn>
              <a:cxn ang="f148">
                <a:pos x="f237" y="f238"/>
              </a:cxn>
              <a:cxn ang="f148">
                <a:pos x="f239" y="f240"/>
              </a:cxn>
              <a:cxn ang="f148">
                <a:pos x="f241" y="f242"/>
              </a:cxn>
              <a:cxn ang="f148">
                <a:pos x="f243" y="f244"/>
              </a:cxn>
              <a:cxn ang="f148">
                <a:pos x="f245" y="f246"/>
              </a:cxn>
              <a:cxn ang="f148">
                <a:pos x="f247" y="f248"/>
              </a:cxn>
              <a:cxn ang="f148">
                <a:pos x="f249" y="f250"/>
              </a:cxn>
              <a:cxn ang="f148">
                <a:pos x="f251" y="f252"/>
              </a:cxn>
              <a:cxn ang="f148">
                <a:pos x="f253" y="f254"/>
              </a:cxn>
              <a:cxn ang="f148">
                <a:pos x="f255" y="f256"/>
              </a:cxn>
              <a:cxn ang="f148">
                <a:pos x="f257" y="f258"/>
              </a:cxn>
              <a:cxn ang="f148">
                <a:pos x="f259" y="f260"/>
              </a:cxn>
              <a:cxn ang="f148">
                <a:pos x="f261" y="f262"/>
              </a:cxn>
              <a:cxn ang="f148">
                <a:pos x="f263" y="f264"/>
              </a:cxn>
            </a:cxnLst>
            <a:rect l="f225" t="f228" r="f226" b="f227"/>
            <a:pathLst>
              <a:path w="579120" h="731520" fill="norm" stroke="1" extrusionOk="0">
                <a:moveTo>
                  <a:pt x="f5" y="f8"/>
                </a:moveTo>
                <a:cubicBezTo>
                  <a:pt x="f9" y="f10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7"/>
                </a:cubicBez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54" y="f6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8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20" y="f82"/>
                </a:cubicBezTo>
                <a:cubicBezTo>
                  <a:pt x="f83" y="f84"/>
                  <a:pt x="f85" y="f86"/>
                  <a:pt x="f65" y="f43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19"/>
                  <a:pt x="f94" y="f95"/>
                  <a:pt x="f96" y="f97"/>
                </a:cubicBezTo>
                <a:cubicBezTo>
                  <a:pt x="f98" y="f99"/>
                  <a:pt x="f6" y="f5"/>
                  <a:pt x="f6" y="f5"/>
                </a:cubicBezTo>
              </a:path>
            </a:pathLst>
          </a:custGeom>
          <a:noFill/>
          <a:ln w="55001">
            <a:solidFill>
              <a:srgbClr val="FF0000"/>
            </a:solidFill>
            <a:prstDash val="solid"/>
          </a:ln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endParaRPr lang="ru-RU" sz="1800" b="0" i="0" u="none" strike="noStrike" cap="none" spc="0">
              <a:solidFill>
                <a:srgbClr val="FFFFFF"/>
              </a:solidFill>
              <a:latin typeface="Lucida Sans Unicode"/>
            </a:endParaRPr>
          </a:p>
        </p:txBody>
      </p:sp>
      <p:sp>
        <p:nvSpPr>
          <p:cNvPr id="10" name="Полилиния 12"/>
          <p:cNvSpPr/>
          <p:nvPr/>
        </p:nvSpPr>
        <p:spPr bwMode="auto">
          <a:xfrm>
            <a:off x="5112318" y="4439503"/>
            <a:ext cx="432043" cy="49825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579120"/>
              <a:gd name="f7" fmla="val 731520"/>
              <a:gd name="f8" fmla="val 335280"/>
              <a:gd name="f9" fmla="val 15240"/>
              <a:gd name="f10" fmla="val 360680"/>
              <a:gd name="f11" fmla="val 27947"/>
              <a:gd name="f12" fmla="val 387783"/>
              <a:gd name="f13" fmla="val 45720"/>
              <a:gd name="f14" fmla="val 411480"/>
              <a:gd name="f15" fmla="val 58652"/>
              <a:gd name="f16" fmla="val 428722"/>
              <a:gd name="f17" fmla="val 78913"/>
              <a:gd name="f18" fmla="val 439662"/>
              <a:gd name="f19" fmla="val 91440"/>
              <a:gd name="f20" fmla="val 457200"/>
              <a:gd name="f21" fmla="val 110792"/>
              <a:gd name="f22" fmla="val 484293"/>
              <a:gd name="f23" fmla="val 127684"/>
              <a:gd name="f24" fmla="val 530715"/>
              <a:gd name="f25" fmla="val 137160"/>
              <a:gd name="f26" fmla="val 563880"/>
              <a:gd name="f27" fmla="val 142914"/>
              <a:gd name="f28" fmla="val 584019"/>
              <a:gd name="f29" fmla="val 145046"/>
              <a:gd name="f30" fmla="val 605228"/>
              <a:gd name="f31" fmla="val 152400"/>
              <a:gd name="f32" fmla="val 624840"/>
              <a:gd name="f33" fmla="val 160377"/>
              <a:gd name="f34" fmla="val 646112"/>
              <a:gd name="f35" fmla="val 173931"/>
              <a:gd name="f36" fmla="val 664918"/>
              <a:gd name="f37" fmla="val 182880"/>
              <a:gd name="f38" fmla="val 685800"/>
              <a:gd name="f39" fmla="val 189208"/>
              <a:gd name="f40" fmla="val 700565"/>
              <a:gd name="f41" fmla="val 193040"/>
              <a:gd name="f42" fmla="val 716280"/>
              <a:gd name="f43" fmla="val 198120"/>
              <a:gd name="f44" fmla="val 213360"/>
              <a:gd name="f45" fmla="val 721360"/>
              <a:gd name="f46" fmla="val 233194"/>
              <a:gd name="f47" fmla="val 715945"/>
              <a:gd name="f48" fmla="val 243840"/>
              <a:gd name="f49" fmla="val 701040"/>
              <a:gd name="f50" fmla="val 281276"/>
              <a:gd name="f51" fmla="val 648629"/>
              <a:gd name="f52" fmla="val 265088"/>
              <a:gd name="f53" fmla="val 628065"/>
              <a:gd name="f54" fmla="val 289560"/>
              <a:gd name="f55" fmla="val 297751"/>
              <a:gd name="f56" fmla="val 562737"/>
              <a:gd name="f57" fmla="val 311849"/>
              <a:gd name="f58" fmla="val 549783"/>
              <a:gd name="f59" fmla="val 320040"/>
              <a:gd name="f60" fmla="val 533400"/>
              <a:gd name="f61" fmla="val 327224"/>
              <a:gd name="f62" fmla="val 519032"/>
              <a:gd name="f63" fmla="val 328952"/>
              <a:gd name="f64" fmla="val 502445"/>
              <a:gd name="f65" fmla="val 487680"/>
              <a:gd name="f66" fmla="val 344229"/>
              <a:gd name="f67" fmla="val 466798"/>
              <a:gd name="f68" fmla="val 354488"/>
              <a:gd name="f69" fmla="val 446445"/>
              <a:gd name="f70" fmla="val 365760"/>
              <a:gd name="f71" fmla="val 426720"/>
              <a:gd name="f72" fmla="val 374847"/>
              <a:gd name="f73" fmla="val 410817"/>
              <a:gd name="f74" fmla="val 387469"/>
              <a:gd name="f75" fmla="val 397080"/>
              <a:gd name="f76" fmla="val 396240"/>
              <a:gd name="f77" fmla="val 381000"/>
              <a:gd name="f78" fmla="val 417998"/>
              <a:gd name="f79" fmla="val 341111"/>
              <a:gd name="f80" fmla="val 436880"/>
              <a:gd name="f81" fmla="val 299720"/>
              <a:gd name="f82" fmla="val 259080"/>
              <a:gd name="f83" fmla="val 467360"/>
              <a:gd name="f84" fmla="val 238760"/>
              <a:gd name="f85" fmla="val 480496"/>
              <a:gd name="f86" fmla="val 219673"/>
              <a:gd name="f87" fmla="val 497840"/>
              <a:gd name="f88" fmla="val 167640"/>
              <a:gd name="f89" fmla="val 500338"/>
              <a:gd name="f90" fmla="val 133413"/>
              <a:gd name="f91" fmla="val 518160"/>
              <a:gd name="f92" fmla="val 106680"/>
              <a:gd name="f93" fmla="val 528320"/>
              <a:gd name="f94" fmla="val 539553"/>
              <a:gd name="f95" fmla="val 76863"/>
              <a:gd name="f96" fmla="val 548640"/>
              <a:gd name="f97" fmla="val 60960"/>
              <a:gd name="f98" fmla="val 559912"/>
              <a:gd name="f99" fmla="val 41235"/>
              <a:gd name="f100" fmla="+- 0 0 -90"/>
              <a:gd name="f101" fmla="*/ f3 1 579120"/>
              <a:gd name="f102" fmla="*/ f4 1 731520"/>
              <a:gd name="f103" fmla="val f5"/>
              <a:gd name="f104" fmla="val f6"/>
              <a:gd name="f105" fmla="val f7"/>
              <a:gd name="f106" fmla="*/ f100 f0 1"/>
              <a:gd name="f107" fmla="+- f105 0 f103"/>
              <a:gd name="f108" fmla="+- f104 0 f103"/>
              <a:gd name="f109" fmla="*/ f106 1 f2"/>
              <a:gd name="f110" fmla="*/ f108 1 579120"/>
              <a:gd name="f111" fmla="*/ f107 1 731520"/>
              <a:gd name="f112" fmla="*/ 0 f108 1"/>
              <a:gd name="f113" fmla="*/ 335280 f107 1"/>
              <a:gd name="f114" fmla="*/ 45720 f108 1"/>
              <a:gd name="f115" fmla="*/ 411480 f107 1"/>
              <a:gd name="f116" fmla="*/ 91440 f108 1"/>
              <a:gd name="f117" fmla="*/ 457200 f107 1"/>
              <a:gd name="f118" fmla="*/ 137160 f108 1"/>
              <a:gd name="f119" fmla="*/ 563880 f107 1"/>
              <a:gd name="f120" fmla="*/ 152400 f108 1"/>
              <a:gd name="f121" fmla="*/ 624840 f107 1"/>
              <a:gd name="f122" fmla="*/ 182880 f108 1"/>
              <a:gd name="f123" fmla="*/ 685800 f107 1"/>
              <a:gd name="f124" fmla="*/ 198120 f108 1"/>
              <a:gd name="f125" fmla="*/ 731520 f107 1"/>
              <a:gd name="f126" fmla="*/ 243840 f108 1"/>
              <a:gd name="f127" fmla="*/ 701040 f107 1"/>
              <a:gd name="f128" fmla="*/ 289560 f108 1"/>
              <a:gd name="f129" fmla="*/ 579120 f107 1"/>
              <a:gd name="f130" fmla="*/ 320040 f108 1"/>
              <a:gd name="f131" fmla="*/ 533400 f107 1"/>
              <a:gd name="f132" fmla="*/ 335280 f108 1"/>
              <a:gd name="f133" fmla="*/ 487680 f107 1"/>
              <a:gd name="f134" fmla="*/ 365760 f108 1"/>
              <a:gd name="f135" fmla="*/ 426720 f107 1"/>
              <a:gd name="f136" fmla="*/ 396240 f108 1"/>
              <a:gd name="f137" fmla="*/ 381000 f107 1"/>
              <a:gd name="f138" fmla="*/ 457200 f108 1"/>
              <a:gd name="f139" fmla="*/ 259080 f107 1"/>
              <a:gd name="f140" fmla="*/ 487680 f108 1"/>
              <a:gd name="f141" fmla="*/ 198120 f107 1"/>
              <a:gd name="f142" fmla="*/ 518160 f108 1"/>
              <a:gd name="f143" fmla="*/ 106680 f107 1"/>
              <a:gd name="f144" fmla="*/ 548640 f108 1"/>
              <a:gd name="f145" fmla="*/ 60960 f107 1"/>
              <a:gd name="f146" fmla="*/ 579120 f108 1"/>
              <a:gd name="f147" fmla="*/ 0 f107 1"/>
              <a:gd name="f148" fmla="+- f109 0 f1"/>
              <a:gd name="f149" fmla="*/ f112 1 579120"/>
              <a:gd name="f150" fmla="*/ f113 1 731520"/>
              <a:gd name="f151" fmla="*/ f114 1 579120"/>
              <a:gd name="f152" fmla="*/ f115 1 731520"/>
              <a:gd name="f153" fmla="*/ f116 1 579120"/>
              <a:gd name="f154" fmla="*/ f117 1 731520"/>
              <a:gd name="f155" fmla="*/ f118 1 579120"/>
              <a:gd name="f156" fmla="*/ f119 1 731520"/>
              <a:gd name="f157" fmla="*/ f120 1 579120"/>
              <a:gd name="f158" fmla="*/ f121 1 731520"/>
              <a:gd name="f159" fmla="*/ f122 1 579120"/>
              <a:gd name="f160" fmla="*/ f123 1 731520"/>
              <a:gd name="f161" fmla="*/ f124 1 579120"/>
              <a:gd name="f162" fmla="*/ f125 1 731520"/>
              <a:gd name="f163" fmla="*/ f126 1 579120"/>
              <a:gd name="f164" fmla="*/ f127 1 731520"/>
              <a:gd name="f165" fmla="*/ f128 1 579120"/>
              <a:gd name="f166" fmla="*/ f129 1 731520"/>
              <a:gd name="f167" fmla="*/ f130 1 579120"/>
              <a:gd name="f168" fmla="*/ f131 1 731520"/>
              <a:gd name="f169" fmla="*/ f132 1 579120"/>
              <a:gd name="f170" fmla="*/ f133 1 731520"/>
              <a:gd name="f171" fmla="*/ f134 1 579120"/>
              <a:gd name="f172" fmla="*/ f135 1 731520"/>
              <a:gd name="f173" fmla="*/ f136 1 579120"/>
              <a:gd name="f174" fmla="*/ f137 1 731520"/>
              <a:gd name="f175" fmla="*/ f138 1 579120"/>
              <a:gd name="f176" fmla="*/ f139 1 731520"/>
              <a:gd name="f177" fmla="*/ f140 1 579120"/>
              <a:gd name="f178" fmla="*/ f141 1 731520"/>
              <a:gd name="f179" fmla="*/ f142 1 579120"/>
              <a:gd name="f180" fmla="*/ f143 1 731520"/>
              <a:gd name="f181" fmla="*/ f144 1 579120"/>
              <a:gd name="f182" fmla="*/ f145 1 731520"/>
              <a:gd name="f183" fmla="*/ f146 1 579120"/>
              <a:gd name="f184" fmla="*/ f147 1 731520"/>
              <a:gd name="f185" fmla="*/ f103 1 f110"/>
              <a:gd name="f186" fmla="*/ f104 1 f110"/>
              <a:gd name="f187" fmla="*/ f103 1 f111"/>
              <a:gd name="f188" fmla="*/ f105 1 f111"/>
              <a:gd name="f189" fmla="*/ f149 1 f110"/>
              <a:gd name="f190" fmla="*/ f150 1 f111"/>
              <a:gd name="f191" fmla="*/ f151 1 f110"/>
              <a:gd name="f192" fmla="*/ f152 1 f111"/>
              <a:gd name="f193" fmla="*/ f153 1 f110"/>
              <a:gd name="f194" fmla="*/ f154 1 f111"/>
              <a:gd name="f195" fmla="*/ f155 1 f110"/>
              <a:gd name="f196" fmla="*/ f156 1 f111"/>
              <a:gd name="f197" fmla="*/ f157 1 f110"/>
              <a:gd name="f198" fmla="*/ f158 1 f111"/>
              <a:gd name="f199" fmla="*/ f159 1 f110"/>
              <a:gd name="f200" fmla="*/ f160 1 f111"/>
              <a:gd name="f201" fmla="*/ f161 1 f110"/>
              <a:gd name="f202" fmla="*/ f162 1 f111"/>
              <a:gd name="f203" fmla="*/ f163 1 f110"/>
              <a:gd name="f204" fmla="*/ f164 1 f111"/>
              <a:gd name="f205" fmla="*/ f165 1 f110"/>
              <a:gd name="f206" fmla="*/ f166 1 f111"/>
              <a:gd name="f207" fmla="*/ f167 1 f110"/>
              <a:gd name="f208" fmla="*/ f168 1 f111"/>
              <a:gd name="f209" fmla="*/ f169 1 f110"/>
              <a:gd name="f210" fmla="*/ f170 1 f111"/>
              <a:gd name="f211" fmla="*/ f171 1 f110"/>
              <a:gd name="f212" fmla="*/ f172 1 f111"/>
              <a:gd name="f213" fmla="*/ f173 1 f110"/>
              <a:gd name="f214" fmla="*/ f174 1 f111"/>
              <a:gd name="f215" fmla="*/ f175 1 f110"/>
              <a:gd name="f216" fmla="*/ f176 1 f111"/>
              <a:gd name="f217" fmla="*/ f177 1 f110"/>
              <a:gd name="f218" fmla="*/ f178 1 f111"/>
              <a:gd name="f219" fmla="*/ f179 1 f110"/>
              <a:gd name="f220" fmla="*/ f180 1 f111"/>
              <a:gd name="f221" fmla="*/ f181 1 f110"/>
              <a:gd name="f222" fmla="*/ f182 1 f111"/>
              <a:gd name="f223" fmla="*/ f183 1 f110"/>
              <a:gd name="f224" fmla="*/ f184 1 f111"/>
              <a:gd name="f225" fmla="*/ f185 f101 1"/>
              <a:gd name="f226" fmla="*/ f186 f101 1"/>
              <a:gd name="f227" fmla="*/ f188 f102 1"/>
              <a:gd name="f228" fmla="*/ f187 f102 1"/>
              <a:gd name="f229" fmla="*/ f189 f101 1"/>
              <a:gd name="f230" fmla="*/ f190 f102 1"/>
              <a:gd name="f231" fmla="*/ f191 f101 1"/>
              <a:gd name="f232" fmla="*/ f192 f102 1"/>
              <a:gd name="f233" fmla="*/ f193 f101 1"/>
              <a:gd name="f234" fmla="*/ f194 f102 1"/>
              <a:gd name="f235" fmla="*/ f195 f101 1"/>
              <a:gd name="f236" fmla="*/ f196 f102 1"/>
              <a:gd name="f237" fmla="*/ f197 f101 1"/>
              <a:gd name="f238" fmla="*/ f198 f102 1"/>
              <a:gd name="f239" fmla="*/ f199 f101 1"/>
              <a:gd name="f240" fmla="*/ f200 f102 1"/>
              <a:gd name="f241" fmla="*/ f201 f101 1"/>
              <a:gd name="f242" fmla="*/ f202 f102 1"/>
              <a:gd name="f243" fmla="*/ f203 f101 1"/>
              <a:gd name="f244" fmla="*/ f204 f102 1"/>
              <a:gd name="f245" fmla="*/ f205 f101 1"/>
              <a:gd name="f246" fmla="*/ f206 f102 1"/>
              <a:gd name="f247" fmla="*/ f207 f101 1"/>
              <a:gd name="f248" fmla="*/ f208 f102 1"/>
              <a:gd name="f249" fmla="*/ f209 f101 1"/>
              <a:gd name="f250" fmla="*/ f210 f102 1"/>
              <a:gd name="f251" fmla="*/ f211 f101 1"/>
              <a:gd name="f252" fmla="*/ f212 f102 1"/>
              <a:gd name="f253" fmla="*/ f213 f101 1"/>
              <a:gd name="f254" fmla="*/ f214 f102 1"/>
              <a:gd name="f255" fmla="*/ f215 f101 1"/>
              <a:gd name="f256" fmla="*/ f216 f102 1"/>
              <a:gd name="f257" fmla="*/ f217 f101 1"/>
              <a:gd name="f258" fmla="*/ f218 f102 1"/>
              <a:gd name="f259" fmla="*/ f219 f101 1"/>
              <a:gd name="f260" fmla="*/ f220 f102 1"/>
              <a:gd name="f261" fmla="*/ f221 f101 1"/>
              <a:gd name="f262" fmla="*/ f222 f102 1"/>
              <a:gd name="f263" fmla="*/ f223 f101 1"/>
              <a:gd name="f264" fmla="*/ f224 f10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48">
                <a:pos x="f229" y="f230"/>
              </a:cxn>
              <a:cxn ang="f148">
                <a:pos x="f231" y="f232"/>
              </a:cxn>
              <a:cxn ang="f148">
                <a:pos x="f233" y="f234"/>
              </a:cxn>
              <a:cxn ang="f148">
                <a:pos x="f235" y="f236"/>
              </a:cxn>
              <a:cxn ang="f148">
                <a:pos x="f237" y="f238"/>
              </a:cxn>
              <a:cxn ang="f148">
                <a:pos x="f239" y="f240"/>
              </a:cxn>
              <a:cxn ang="f148">
                <a:pos x="f241" y="f242"/>
              </a:cxn>
              <a:cxn ang="f148">
                <a:pos x="f243" y="f244"/>
              </a:cxn>
              <a:cxn ang="f148">
                <a:pos x="f245" y="f246"/>
              </a:cxn>
              <a:cxn ang="f148">
                <a:pos x="f247" y="f248"/>
              </a:cxn>
              <a:cxn ang="f148">
                <a:pos x="f249" y="f250"/>
              </a:cxn>
              <a:cxn ang="f148">
                <a:pos x="f251" y="f252"/>
              </a:cxn>
              <a:cxn ang="f148">
                <a:pos x="f253" y="f254"/>
              </a:cxn>
              <a:cxn ang="f148">
                <a:pos x="f255" y="f256"/>
              </a:cxn>
              <a:cxn ang="f148">
                <a:pos x="f257" y="f258"/>
              </a:cxn>
              <a:cxn ang="f148">
                <a:pos x="f259" y="f260"/>
              </a:cxn>
              <a:cxn ang="f148">
                <a:pos x="f261" y="f262"/>
              </a:cxn>
              <a:cxn ang="f148">
                <a:pos x="f263" y="f264"/>
              </a:cxn>
            </a:cxnLst>
            <a:rect l="f225" t="f228" r="f226" b="f227"/>
            <a:pathLst>
              <a:path w="579120" h="731520" fill="norm" stroke="1" extrusionOk="0">
                <a:moveTo>
                  <a:pt x="f5" y="f8"/>
                </a:moveTo>
                <a:cubicBezTo>
                  <a:pt x="f9" y="f10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7"/>
                </a:cubicBez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54" y="f6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8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20" y="f82"/>
                </a:cubicBezTo>
                <a:cubicBezTo>
                  <a:pt x="f83" y="f84"/>
                  <a:pt x="f85" y="f86"/>
                  <a:pt x="f65" y="f43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19"/>
                  <a:pt x="f94" y="f95"/>
                  <a:pt x="f96" y="f97"/>
                </a:cubicBezTo>
                <a:cubicBezTo>
                  <a:pt x="f98" y="f99"/>
                  <a:pt x="f6" y="f5"/>
                  <a:pt x="f6" y="f5"/>
                </a:cubicBezTo>
              </a:path>
            </a:pathLst>
          </a:custGeom>
          <a:noFill/>
          <a:ln w="55001">
            <a:solidFill>
              <a:srgbClr val="FF0000"/>
            </a:solidFill>
            <a:prstDash val="solid"/>
          </a:ln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endParaRPr lang="ru-RU" sz="1800" b="0" i="0" u="none" strike="noStrike" cap="none" spc="0">
              <a:solidFill>
                <a:srgbClr val="FFFFFF"/>
              </a:solidFill>
              <a:latin typeface="Lucida Sans Unicode"/>
            </a:endParaRPr>
          </a:p>
        </p:txBody>
      </p:sp>
      <p:sp>
        <p:nvSpPr>
          <p:cNvPr id="11" name="Полилиния 13"/>
          <p:cNvSpPr/>
          <p:nvPr/>
        </p:nvSpPr>
        <p:spPr bwMode="auto">
          <a:xfrm>
            <a:off x="5234711" y="5969696"/>
            <a:ext cx="321905" cy="50405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579120"/>
              <a:gd name="f7" fmla="val 731520"/>
              <a:gd name="f8" fmla="val 335280"/>
              <a:gd name="f9" fmla="val 15240"/>
              <a:gd name="f10" fmla="val 360680"/>
              <a:gd name="f11" fmla="val 27947"/>
              <a:gd name="f12" fmla="val 387783"/>
              <a:gd name="f13" fmla="val 45720"/>
              <a:gd name="f14" fmla="val 411480"/>
              <a:gd name="f15" fmla="val 58652"/>
              <a:gd name="f16" fmla="val 428722"/>
              <a:gd name="f17" fmla="val 78913"/>
              <a:gd name="f18" fmla="val 439662"/>
              <a:gd name="f19" fmla="val 91440"/>
              <a:gd name="f20" fmla="val 457200"/>
              <a:gd name="f21" fmla="val 110792"/>
              <a:gd name="f22" fmla="val 484293"/>
              <a:gd name="f23" fmla="val 127684"/>
              <a:gd name="f24" fmla="val 530715"/>
              <a:gd name="f25" fmla="val 137160"/>
              <a:gd name="f26" fmla="val 563880"/>
              <a:gd name="f27" fmla="val 142914"/>
              <a:gd name="f28" fmla="val 584019"/>
              <a:gd name="f29" fmla="val 145046"/>
              <a:gd name="f30" fmla="val 605228"/>
              <a:gd name="f31" fmla="val 152400"/>
              <a:gd name="f32" fmla="val 624840"/>
              <a:gd name="f33" fmla="val 160377"/>
              <a:gd name="f34" fmla="val 646112"/>
              <a:gd name="f35" fmla="val 173931"/>
              <a:gd name="f36" fmla="val 664918"/>
              <a:gd name="f37" fmla="val 182880"/>
              <a:gd name="f38" fmla="val 685800"/>
              <a:gd name="f39" fmla="val 189208"/>
              <a:gd name="f40" fmla="val 700565"/>
              <a:gd name="f41" fmla="val 193040"/>
              <a:gd name="f42" fmla="val 716280"/>
              <a:gd name="f43" fmla="val 198120"/>
              <a:gd name="f44" fmla="val 213360"/>
              <a:gd name="f45" fmla="val 721360"/>
              <a:gd name="f46" fmla="val 233194"/>
              <a:gd name="f47" fmla="val 715945"/>
              <a:gd name="f48" fmla="val 243840"/>
              <a:gd name="f49" fmla="val 701040"/>
              <a:gd name="f50" fmla="val 281276"/>
              <a:gd name="f51" fmla="val 648629"/>
              <a:gd name="f52" fmla="val 265088"/>
              <a:gd name="f53" fmla="val 628065"/>
              <a:gd name="f54" fmla="val 289560"/>
              <a:gd name="f55" fmla="val 297751"/>
              <a:gd name="f56" fmla="val 562737"/>
              <a:gd name="f57" fmla="val 311849"/>
              <a:gd name="f58" fmla="val 549783"/>
              <a:gd name="f59" fmla="val 320040"/>
              <a:gd name="f60" fmla="val 533400"/>
              <a:gd name="f61" fmla="val 327224"/>
              <a:gd name="f62" fmla="val 519032"/>
              <a:gd name="f63" fmla="val 328952"/>
              <a:gd name="f64" fmla="val 502445"/>
              <a:gd name="f65" fmla="val 487680"/>
              <a:gd name="f66" fmla="val 344229"/>
              <a:gd name="f67" fmla="val 466798"/>
              <a:gd name="f68" fmla="val 354488"/>
              <a:gd name="f69" fmla="val 446445"/>
              <a:gd name="f70" fmla="val 365760"/>
              <a:gd name="f71" fmla="val 426720"/>
              <a:gd name="f72" fmla="val 374847"/>
              <a:gd name="f73" fmla="val 410817"/>
              <a:gd name="f74" fmla="val 387469"/>
              <a:gd name="f75" fmla="val 397080"/>
              <a:gd name="f76" fmla="val 396240"/>
              <a:gd name="f77" fmla="val 381000"/>
              <a:gd name="f78" fmla="val 417998"/>
              <a:gd name="f79" fmla="val 341111"/>
              <a:gd name="f80" fmla="val 436880"/>
              <a:gd name="f81" fmla="val 299720"/>
              <a:gd name="f82" fmla="val 259080"/>
              <a:gd name="f83" fmla="val 467360"/>
              <a:gd name="f84" fmla="val 238760"/>
              <a:gd name="f85" fmla="val 480496"/>
              <a:gd name="f86" fmla="val 219673"/>
              <a:gd name="f87" fmla="val 497840"/>
              <a:gd name="f88" fmla="val 167640"/>
              <a:gd name="f89" fmla="val 500338"/>
              <a:gd name="f90" fmla="val 133413"/>
              <a:gd name="f91" fmla="val 518160"/>
              <a:gd name="f92" fmla="val 106680"/>
              <a:gd name="f93" fmla="val 528320"/>
              <a:gd name="f94" fmla="val 539553"/>
              <a:gd name="f95" fmla="val 76863"/>
              <a:gd name="f96" fmla="val 548640"/>
              <a:gd name="f97" fmla="val 60960"/>
              <a:gd name="f98" fmla="val 559912"/>
              <a:gd name="f99" fmla="val 41235"/>
              <a:gd name="f100" fmla="+- 0 0 -90"/>
              <a:gd name="f101" fmla="*/ f3 1 579120"/>
              <a:gd name="f102" fmla="*/ f4 1 731520"/>
              <a:gd name="f103" fmla="val f5"/>
              <a:gd name="f104" fmla="val f6"/>
              <a:gd name="f105" fmla="val f7"/>
              <a:gd name="f106" fmla="*/ f100 f0 1"/>
              <a:gd name="f107" fmla="+- f105 0 f103"/>
              <a:gd name="f108" fmla="+- f104 0 f103"/>
              <a:gd name="f109" fmla="*/ f106 1 f2"/>
              <a:gd name="f110" fmla="*/ f108 1 579120"/>
              <a:gd name="f111" fmla="*/ f107 1 731520"/>
              <a:gd name="f112" fmla="*/ 0 f108 1"/>
              <a:gd name="f113" fmla="*/ 335280 f107 1"/>
              <a:gd name="f114" fmla="*/ 45720 f108 1"/>
              <a:gd name="f115" fmla="*/ 411480 f107 1"/>
              <a:gd name="f116" fmla="*/ 91440 f108 1"/>
              <a:gd name="f117" fmla="*/ 457200 f107 1"/>
              <a:gd name="f118" fmla="*/ 137160 f108 1"/>
              <a:gd name="f119" fmla="*/ 563880 f107 1"/>
              <a:gd name="f120" fmla="*/ 152400 f108 1"/>
              <a:gd name="f121" fmla="*/ 624840 f107 1"/>
              <a:gd name="f122" fmla="*/ 182880 f108 1"/>
              <a:gd name="f123" fmla="*/ 685800 f107 1"/>
              <a:gd name="f124" fmla="*/ 198120 f108 1"/>
              <a:gd name="f125" fmla="*/ 731520 f107 1"/>
              <a:gd name="f126" fmla="*/ 243840 f108 1"/>
              <a:gd name="f127" fmla="*/ 701040 f107 1"/>
              <a:gd name="f128" fmla="*/ 289560 f108 1"/>
              <a:gd name="f129" fmla="*/ 579120 f107 1"/>
              <a:gd name="f130" fmla="*/ 320040 f108 1"/>
              <a:gd name="f131" fmla="*/ 533400 f107 1"/>
              <a:gd name="f132" fmla="*/ 335280 f108 1"/>
              <a:gd name="f133" fmla="*/ 487680 f107 1"/>
              <a:gd name="f134" fmla="*/ 365760 f108 1"/>
              <a:gd name="f135" fmla="*/ 426720 f107 1"/>
              <a:gd name="f136" fmla="*/ 396240 f108 1"/>
              <a:gd name="f137" fmla="*/ 381000 f107 1"/>
              <a:gd name="f138" fmla="*/ 457200 f108 1"/>
              <a:gd name="f139" fmla="*/ 259080 f107 1"/>
              <a:gd name="f140" fmla="*/ 487680 f108 1"/>
              <a:gd name="f141" fmla="*/ 198120 f107 1"/>
              <a:gd name="f142" fmla="*/ 518160 f108 1"/>
              <a:gd name="f143" fmla="*/ 106680 f107 1"/>
              <a:gd name="f144" fmla="*/ 548640 f108 1"/>
              <a:gd name="f145" fmla="*/ 60960 f107 1"/>
              <a:gd name="f146" fmla="*/ 579120 f108 1"/>
              <a:gd name="f147" fmla="*/ 0 f107 1"/>
              <a:gd name="f148" fmla="+- f109 0 f1"/>
              <a:gd name="f149" fmla="*/ f112 1 579120"/>
              <a:gd name="f150" fmla="*/ f113 1 731520"/>
              <a:gd name="f151" fmla="*/ f114 1 579120"/>
              <a:gd name="f152" fmla="*/ f115 1 731520"/>
              <a:gd name="f153" fmla="*/ f116 1 579120"/>
              <a:gd name="f154" fmla="*/ f117 1 731520"/>
              <a:gd name="f155" fmla="*/ f118 1 579120"/>
              <a:gd name="f156" fmla="*/ f119 1 731520"/>
              <a:gd name="f157" fmla="*/ f120 1 579120"/>
              <a:gd name="f158" fmla="*/ f121 1 731520"/>
              <a:gd name="f159" fmla="*/ f122 1 579120"/>
              <a:gd name="f160" fmla="*/ f123 1 731520"/>
              <a:gd name="f161" fmla="*/ f124 1 579120"/>
              <a:gd name="f162" fmla="*/ f125 1 731520"/>
              <a:gd name="f163" fmla="*/ f126 1 579120"/>
              <a:gd name="f164" fmla="*/ f127 1 731520"/>
              <a:gd name="f165" fmla="*/ f128 1 579120"/>
              <a:gd name="f166" fmla="*/ f129 1 731520"/>
              <a:gd name="f167" fmla="*/ f130 1 579120"/>
              <a:gd name="f168" fmla="*/ f131 1 731520"/>
              <a:gd name="f169" fmla="*/ f132 1 579120"/>
              <a:gd name="f170" fmla="*/ f133 1 731520"/>
              <a:gd name="f171" fmla="*/ f134 1 579120"/>
              <a:gd name="f172" fmla="*/ f135 1 731520"/>
              <a:gd name="f173" fmla="*/ f136 1 579120"/>
              <a:gd name="f174" fmla="*/ f137 1 731520"/>
              <a:gd name="f175" fmla="*/ f138 1 579120"/>
              <a:gd name="f176" fmla="*/ f139 1 731520"/>
              <a:gd name="f177" fmla="*/ f140 1 579120"/>
              <a:gd name="f178" fmla="*/ f141 1 731520"/>
              <a:gd name="f179" fmla="*/ f142 1 579120"/>
              <a:gd name="f180" fmla="*/ f143 1 731520"/>
              <a:gd name="f181" fmla="*/ f144 1 579120"/>
              <a:gd name="f182" fmla="*/ f145 1 731520"/>
              <a:gd name="f183" fmla="*/ f146 1 579120"/>
              <a:gd name="f184" fmla="*/ f147 1 731520"/>
              <a:gd name="f185" fmla="*/ f103 1 f110"/>
              <a:gd name="f186" fmla="*/ f104 1 f110"/>
              <a:gd name="f187" fmla="*/ f103 1 f111"/>
              <a:gd name="f188" fmla="*/ f105 1 f111"/>
              <a:gd name="f189" fmla="*/ f149 1 f110"/>
              <a:gd name="f190" fmla="*/ f150 1 f111"/>
              <a:gd name="f191" fmla="*/ f151 1 f110"/>
              <a:gd name="f192" fmla="*/ f152 1 f111"/>
              <a:gd name="f193" fmla="*/ f153 1 f110"/>
              <a:gd name="f194" fmla="*/ f154 1 f111"/>
              <a:gd name="f195" fmla="*/ f155 1 f110"/>
              <a:gd name="f196" fmla="*/ f156 1 f111"/>
              <a:gd name="f197" fmla="*/ f157 1 f110"/>
              <a:gd name="f198" fmla="*/ f158 1 f111"/>
              <a:gd name="f199" fmla="*/ f159 1 f110"/>
              <a:gd name="f200" fmla="*/ f160 1 f111"/>
              <a:gd name="f201" fmla="*/ f161 1 f110"/>
              <a:gd name="f202" fmla="*/ f162 1 f111"/>
              <a:gd name="f203" fmla="*/ f163 1 f110"/>
              <a:gd name="f204" fmla="*/ f164 1 f111"/>
              <a:gd name="f205" fmla="*/ f165 1 f110"/>
              <a:gd name="f206" fmla="*/ f166 1 f111"/>
              <a:gd name="f207" fmla="*/ f167 1 f110"/>
              <a:gd name="f208" fmla="*/ f168 1 f111"/>
              <a:gd name="f209" fmla="*/ f169 1 f110"/>
              <a:gd name="f210" fmla="*/ f170 1 f111"/>
              <a:gd name="f211" fmla="*/ f171 1 f110"/>
              <a:gd name="f212" fmla="*/ f172 1 f111"/>
              <a:gd name="f213" fmla="*/ f173 1 f110"/>
              <a:gd name="f214" fmla="*/ f174 1 f111"/>
              <a:gd name="f215" fmla="*/ f175 1 f110"/>
              <a:gd name="f216" fmla="*/ f176 1 f111"/>
              <a:gd name="f217" fmla="*/ f177 1 f110"/>
              <a:gd name="f218" fmla="*/ f178 1 f111"/>
              <a:gd name="f219" fmla="*/ f179 1 f110"/>
              <a:gd name="f220" fmla="*/ f180 1 f111"/>
              <a:gd name="f221" fmla="*/ f181 1 f110"/>
              <a:gd name="f222" fmla="*/ f182 1 f111"/>
              <a:gd name="f223" fmla="*/ f183 1 f110"/>
              <a:gd name="f224" fmla="*/ f184 1 f111"/>
              <a:gd name="f225" fmla="*/ f185 f101 1"/>
              <a:gd name="f226" fmla="*/ f186 f101 1"/>
              <a:gd name="f227" fmla="*/ f188 f102 1"/>
              <a:gd name="f228" fmla="*/ f187 f102 1"/>
              <a:gd name="f229" fmla="*/ f189 f101 1"/>
              <a:gd name="f230" fmla="*/ f190 f102 1"/>
              <a:gd name="f231" fmla="*/ f191 f101 1"/>
              <a:gd name="f232" fmla="*/ f192 f102 1"/>
              <a:gd name="f233" fmla="*/ f193 f101 1"/>
              <a:gd name="f234" fmla="*/ f194 f102 1"/>
              <a:gd name="f235" fmla="*/ f195 f101 1"/>
              <a:gd name="f236" fmla="*/ f196 f102 1"/>
              <a:gd name="f237" fmla="*/ f197 f101 1"/>
              <a:gd name="f238" fmla="*/ f198 f102 1"/>
              <a:gd name="f239" fmla="*/ f199 f101 1"/>
              <a:gd name="f240" fmla="*/ f200 f102 1"/>
              <a:gd name="f241" fmla="*/ f201 f101 1"/>
              <a:gd name="f242" fmla="*/ f202 f102 1"/>
              <a:gd name="f243" fmla="*/ f203 f101 1"/>
              <a:gd name="f244" fmla="*/ f204 f102 1"/>
              <a:gd name="f245" fmla="*/ f205 f101 1"/>
              <a:gd name="f246" fmla="*/ f206 f102 1"/>
              <a:gd name="f247" fmla="*/ f207 f101 1"/>
              <a:gd name="f248" fmla="*/ f208 f102 1"/>
              <a:gd name="f249" fmla="*/ f209 f101 1"/>
              <a:gd name="f250" fmla="*/ f210 f102 1"/>
              <a:gd name="f251" fmla="*/ f211 f101 1"/>
              <a:gd name="f252" fmla="*/ f212 f102 1"/>
              <a:gd name="f253" fmla="*/ f213 f101 1"/>
              <a:gd name="f254" fmla="*/ f214 f102 1"/>
              <a:gd name="f255" fmla="*/ f215 f101 1"/>
              <a:gd name="f256" fmla="*/ f216 f102 1"/>
              <a:gd name="f257" fmla="*/ f217 f101 1"/>
              <a:gd name="f258" fmla="*/ f218 f102 1"/>
              <a:gd name="f259" fmla="*/ f219 f101 1"/>
              <a:gd name="f260" fmla="*/ f220 f102 1"/>
              <a:gd name="f261" fmla="*/ f221 f101 1"/>
              <a:gd name="f262" fmla="*/ f222 f102 1"/>
              <a:gd name="f263" fmla="*/ f223 f101 1"/>
              <a:gd name="f264" fmla="*/ f224 f10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48">
                <a:pos x="f229" y="f230"/>
              </a:cxn>
              <a:cxn ang="f148">
                <a:pos x="f231" y="f232"/>
              </a:cxn>
              <a:cxn ang="f148">
                <a:pos x="f233" y="f234"/>
              </a:cxn>
              <a:cxn ang="f148">
                <a:pos x="f235" y="f236"/>
              </a:cxn>
              <a:cxn ang="f148">
                <a:pos x="f237" y="f238"/>
              </a:cxn>
              <a:cxn ang="f148">
                <a:pos x="f239" y="f240"/>
              </a:cxn>
              <a:cxn ang="f148">
                <a:pos x="f241" y="f242"/>
              </a:cxn>
              <a:cxn ang="f148">
                <a:pos x="f243" y="f244"/>
              </a:cxn>
              <a:cxn ang="f148">
                <a:pos x="f245" y="f246"/>
              </a:cxn>
              <a:cxn ang="f148">
                <a:pos x="f247" y="f248"/>
              </a:cxn>
              <a:cxn ang="f148">
                <a:pos x="f249" y="f250"/>
              </a:cxn>
              <a:cxn ang="f148">
                <a:pos x="f251" y="f252"/>
              </a:cxn>
              <a:cxn ang="f148">
                <a:pos x="f253" y="f254"/>
              </a:cxn>
              <a:cxn ang="f148">
                <a:pos x="f255" y="f256"/>
              </a:cxn>
              <a:cxn ang="f148">
                <a:pos x="f257" y="f258"/>
              </a:cxn>
              <a:cxn ang="f148">
                <a:pos x="f259" y="f260"/>
              </a:cxn>
              <a:cxn ang="f148">
                <a:pos x="f261" y="f262"/>
              </a:cxn>
              <a:cxn ang="f148">
                <a:pos x="f263" y="f264"/>
              </a:cxn>
            </a:cxnLst>
            <a:rect l="f225" t="f228" r="f226" b="f227"/>
            <a:pathLst>
              <a:path w="579120" h="731520" fill="norm" stroke="1" extrusionOk="0">
                <a:moveTo>
                  <a:pt x="f5" y="f8"/>
                </a:moveTo>
                <a:cubicBezTo>
                  <a:pt x="f9" y="f10"/>
                  <a:pt x="f11" y="f12"/>
                  <a:pt x="f13" y="f14"/>
                </a:cubicBez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7"/>
                </a:cubicBez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54" y="f6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8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20" y="f82"/>
                </a:cubicBezTo>
                <a:cubicBezTo>
                  <a:pt x="f83" y="f84"/>
                  <a:pt x="f85" y="f86"/>
                  <a:pt x="f65" y="f43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19"/>
                  <a:pt x="f94" y="f95"/>
                  <a:pt x="f96" y="f97"/>
                </a:cubicBezTo>
                <a:cubicBezTo>
                  <a:pt x="f98" y="f99"/>
                  <a:pt x="f6" y="f5"/>
                  <a:pt x="f6" y="f5"/>
                </a:cubicBezTo>
              </a:path>
            </a:pathLst>
          </a:custGeom>
          <a:noFill/>
          <a:ln w="55001">
            <a:solidFill>
              <a:srgbClr val="FF0000"/>
            </a:solidFill>
            <a:prstDash val="solid"/>
          </a:ln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endParaRPr lang="ru-RU" sz="1800" b="0" i="0" u="none" strike="noStrike" cap="none" spc="0">
              <a:solidFill>
                <a:srgbClr val="FFFFFF"/>
              </a:solidFill>
              <a:latin typeface="Lucida Sans Unicode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Slide10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30111" t="66747" r="5247" b="7376"/>
          <a:stretch/>
        </p:blipFill>
        <p:spPr bwMode="auto">
          <a:xfrm>
            <a:off x="287779" y="345670"/>
            <a:ext cx="8857792" cy="472913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3"/>
          <p:cNvSpPr/>
          <p:nvPr/>
        </p:nvSpPr>
        <p:spPr bwMode="auto">
          <a:xfrm>
            <a:off x="3528148" y="6156097"/>
            <a:ext cx="5038728" cy="830997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r>
              <a:rPr lang="ru-RU" sz="2400" b="1" i="0" u="none" strike="noStrike" cap="none" spc="0">
                <a:solidFill>
                  <a:srgbClr val="000000"/>
                </a:solidFill>
                <a:latin typeface="Lucida Sans Unicode"/>
              </a:rPr>
              <a:t>Выполни устно задания  в учебнике на стр.42 </a:t>
            </a:r>
            <a:endParaRPr/>
          </a:p>
        </p:txBody>
      </p:sp>
      <p:sp>
        <p:nvSpPr>
          <p:cNvPr id="4" name="Овал 4"/>
          <p:cNvSpPr/>
          <p:nvPr/>
        </p:nvSpPr>
        <p:spPr bwMode="auto">
          <a:xfrm>
            <a:off x="5688381" y="1445968"/>
            <a:ext cx="216027" cy="216027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 fill="norm" stroke="1" extrusionOk="0"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FF0000"/>
          </a:solidFill>
          <a:ln w="55001">
            <a:solidFill>
              <a:srgbClr val="FF0000"/>
            </a:solidFill>
            <a:prstDash val="solid"/>
          </a:ln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endParaRPr lang="ru-RU" sz="1800" b="0" i="0" u="none" strike="noStrike" cap="none" spc="0">
              <a:solidFill>
                <a:srgbClr val="FFFFFF"/>
              </a:solidFill>
              <a:latin typeface="Lucida Sans Unicode"/>
            </a:endParaRPr>
          </a:p>
        </p:txBody>
      </p:sp>
      <p:sp>
        <p:nvSpPr>
          <p:cNvPr id="5" name="Овал 5"/>
          <p:cNvSpPr/>
          <p:nvPr/>
        </p:nvSpPr>
        <p:spPr bwMode="auto">
          <a:xfrm>
            <a:off x="4320229" y="2339675"/>
            <a:ext cx="216027" cy="216027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 fill="norm" stroke="1" extrusionOk="0"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FF0000"/>
          </a:solidFill>
          <a:ln w="55001">
            <a:solidFill>
              <a:srgbClr val="FF0000"/>
            </a:solidFill>
            <a:prstDash val="solid"/>
          </a:ln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endParaRPr lang="ru-RU" sz="1800" b="0" i="0" u="none" strike="noStrike" cap="none" spc="0">
              <a:solidFill>
                <a:srgbClr val="FFFFFF"/>
              </a:solidFill>
              <a:latin typeface="Lucida Sans Unicode"/>
            </a:endParaRPr>
          </a:p>
        </p:txBody>
      </p:sp>
      <p:sp>
        <p:nvSpPr>
          <p:cNvPr id="6" name="Овал 6"/>
          <p:cNvSpPr/>
          <p:nvPr/>
        </p:nvSpPr>
        <p:spPr bwMode="auto">
          <a:xfrm>
            <a:off x="3528148" y="1403576"/>
            <a:ext cx="216027" cy="216027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 fill="norm" stroke="1" extrusionOk="0"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FF0000"/>
          </a:solidFill>
          <a:ln w="55001">
            <a:solidFill>
              <a:srgbClr val="FF0000"/>
            </a:solidFill>
            <a:prstDash val="solid"/>
          </a:ln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endParaRPr lang="ru-RU" sz="1800" b="0" i="0" u="none" strike="noStrike" cap="none" spc="0">
              <a:solidFill>
                <a:srgbClr val="FFFFFF"/>
              </a:solidFill>
              <a:latin typeface="Lucida Sans Unicode"/>
            </a:endParaRPr>
          </a:p>
        </p:txBody>
      </p:sp>
      <p:sp>
        <p:nvSpPr>
          <p:cNvPr id="7" name="Овал 7"/>
          <p:cNvSpPr/>
          <p:nvPr/>
        </p:nvSpPr>
        <p:spPr bwMode="auto">
          <a:xfrm>
            <a:off x="6048426" y="2007354"/>
            <a:ext cx="216027" cy="216027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 fill="norm" stroke="1" extrusionOk="0"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FF0000"/>
          </a:solidFill>
          <a:ln w="55001">
            <a:solidFill>
              <a:srgbClr val="FF0000"/>
            </a:solidFill>
            <a:prstDash val="solid"/>
          </a:ln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endParaRPr lang="ru-RU" sz="1800" b="0" i="0" u="none" strike="noStrike" cap="none" spc="0">
              <a:solidFill>
                <a:srgbClr val="FFFFFF"/>
              </a:solidFill>
              <a:latin typeface="Lucida Sans Unicode"/>
            </a:endParaRPr>
          </a:p>
        </p:txBody>
      </p:sp>
      <p:cxnSp>
        <p:nvCxnSpPr>
          <p:cNvPr id="8" name="Прямая соединительная линия 9"/>
          <p:cNvCxnSpPr>
            <a:cxnSpLocks/>
            <a:stCxn id="6" idx="0"/>
            <a:endCxn id="5" idx="4"/>
          </p:cNvCxnSpPr>
          <p:nvPr/>
        </p:nvCxnSpPr>
        <p:spPr bwMode="auto">
          <a:xfrm>
            <a:off x="3636161" y="1403576"/>
            <a:ext cx="715703" cy="967735"/>
          </a:xfrm>
          <a:prstGeom prst="straightConnector1">
            <a:avLst/>
          </a:prstGeom>
          <a:noFill/>
          <a:ln w="57150">
            <a:solidFill>
              <a:srgbClr val="FFC000"/>
            </a:solidFill>
            <a:prstDash val="solid"/>
          </a:ln>
        </p:spPr>
      </p:cxnSp>
      <p:cxnSp>
        <p:nvCxnSpPr>
          <p:cNvPr id="9" name="Прямая соединительная линия 11"/>
          <p:cNvCxnSpPr>
            <a:cxnSpLocks/>
          </p:cNvCxnSpPr>
          <p:nvPr/>
        </p:nvCxnSpPr>
        <p:spPr bwMode="auto">
          <a:xfrm flipH="1">
            <a:off x="4521058" y="1580869"/>
            <a:ext cx="1291773" cy="852962"/>
          </a:xfrm>
          <a:prstGeom prst="straightConnector1">
            <a:avLst/>
          </a:prstGeom>
          <a:noFill/>
          <a:ln w="57150">
            <a:solidFill>
              <a:srgbClr val="FFC000"/>
            </a:solidFill>
            <a:prstDash val="solid"/>
          </a:ln>
        </p:spPr>
      </p:cxnSp>
      <p:cxnSp>
        <p:nvCxnSpPr>
          <p:cNvPr id="10" name="Прямая соединительная линия 14"/>
          <p:cNvCxnSpPr>
            <a:cxnSpLocks/>
          </p:cNvCxnSpPr>
          <p:nvPr/>
        </p:nvCxnSpPr>
        <p:spPr bwMode="auto">
          <a:xfrm>
            <a:off x="5904408" y="1627182"/>
            <a:ext cx="299210" cy="490110"/>
          </a:xfrm>
          <a:prstGeom prst="straightConnector1">
            <a:avLst/>
          </a:prstGeom>
          <a:noFill/>
          <a:ln w="57150">
            <a:solidFill>
              <a:srgbClr val="FFC000"/>
            </a:solidFill>
            <a:prstDash val="solid"/>
          </a:ln>
        </p:spPr>
      </p:cxnSp>
      <p:sp>
        <p:nvSpPr>
          <p:cNvPr id="11" name="Прямоугольник 17"/>
          <p:cNvSpPr/>
          <p:nvPr/>
        </p:nvSpPr>
        <p:spPr bwMode="auto">
          <a:xfrm>
            <a:off x="4320229" y="467468"/>
            <a:ext cx="1584179" cy="432043"/>
          </a:xfrm>
          <a:prstGeom prst="rect">
            <a:avLst/>
          </a:prstGeom>
          <a:noFill/>
          <a:ln w="55001">
            <a:solidFill>
              <a:srgbClr val="1E768C"/>
            </a:solidFill>
            <a:prstDash val="solid"/>
          </a:ln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endParaRPr lang="ru-RU" sz="1800" b="0" i="0" u="none" strike="noStrike" cap="none" spc="0">
              <a:solidFill>
                <a:srgbClr val="FFFFFF"/>
              </a:solidFill>
              <a:latin typeface="Lucida Sans Unicode"/>
            </a:endParaRPr>
          </a:p>
        </p:txBody>
      </p:sp>
      <p:cxnSp>
        <p:nvCxnSpPr>
          <p:cNvPr id="12" name="Прямая со стрелкой 19"/>
          <p:cNvCxnSpPr>
            <a:cxnSpLocks/>
          </p:cNvCxnSpPr>
          <p:nvPr/>
        </p:nvCxnSpPr>
        <p:spPr bwMode="auto">
          <a:xfrm>
            <a:off x="4968300" y="899513"/>
            <a:ext cx="0" cy="972721"/>
          </a:xfrm>
          <a:prstGeom prst="straightConnector1">
            <a:avLst/>
          </a:prstGeom>
          <a:noFill/>
          <a:ln w="76196">
            <a:solidFill>
              <a:srgbClr val="2DA2BF"/>
            </a:solidFill>
            <a:prstDash val="solid"/>
            <a:tailEnd type="arrow"/>
          </a:ln>
        </p:spPr>
      </p:cxnSp>
      <p:sp>
        <p:nvSpPr>
          <p:cNvPr id="13" name="Прямоугольник 20"/>
          <p:cNvSpPr/>
          <p:nvPr/>
        </p:nvSpPr>
        <p:spPr bwMode="auto">
          <a:xfrm>
            <a:off x="6269638" y="3059755"/>
            <a:ext cx="2875934" cy="576062"/>
          </a:xfrm>
          <a:prstGeom prst="rect">
            <a:avLst/>
          </a:prstGeom>
          <a:noFill/>
          <a:ln w="55001">
            <a:solidFill>
              <a:srgbClr val="1E768C"/>
            </a:solidFill>
            <a:prstDash val="solid"/>
          </a:ln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endParaRPr lang="ru-RU" sz="1800" b="0" i="0" u="none" strike="noStrike" cap="none" spc="0">
              <a:solidFill>
                <a:srgbClr val="FFFFFF"/>
              </a:solidFill>
              <a:latin typeface="Lucida Sans Unicode"/>
            </a:endParaRPr>
          </a:p>
        </p:txBody>
      </p:sp>
      <p:cxnSp>
        <p:nvCxnSpPr>
          <p:cNvPr id="14" name="Прямая со стрелкой 21"/>
          <p:cNvCxnSpPr>
            <a:cxnSpLocks/>
          </p:cNvCxnSpPr>
          <p:nvPr/>
        </p:nvCxnSpPr>
        <p:spPr bwMode="auto">
          <a:xfrm flipH="1" flipV="1">
            <a:off x="3994007" y="2007354"/>
            <a:ext cx="2816087" cy="1079514"/>
          </a:xfrm>
          <a:prstGeom prst="straightConnector1">
            <a:avLst/>
          </a:prstGeom>
          <a:noFill/>
          <a:ln w="76196">
            <a:solidFill>
              <a:srgbClr val="2DA2BF"/>
            </a:solidFill>
            <a:prstDash val="solid"/>
            <a:tailEnd type="arrow"/>
          </a:ln>
        </p:spPr>
      </p:cxnSp>
      <p:cxnSp>
        <p:nvCxnSpPr>
          <p:cNvPr id="15" name="Прямая со стрелкой 25"/>
          <p:cNvCxnSpPr>
            <a:cxnSpLocks/>
          </p:cNvCxnSpPr>
          <p:nvPr/>
        </p:nvCxnSpPr>
        <p:spPr bwMode="auto">
          <a:xfrm flipH="1" flipV="1">
            <a:off x="5402055" y="2007354"/>
            <a:ext cx="1408038" cy="1052402"/>
          </a:xfrm>
          <a:prstGeom prst="straightConnector1">
            <a:avLst/>
          </a:prstGeom>
          <a:noFill/>
          <a:ln w="76196">
            <a:solidFill>
              <a:srgbClr val="2DA2BF"/>
            </a:solidFill>
            <a:prstDash val="solid"/>
            <a:tailEnd type="arrow"/>
          </a:ln>
        </p:spPr>
      </p:cxnSp>
      <p:cxnSp>
        <p:nvCxnSpPr>
          <p:cNvPr id="16" name="Прямая со стрелкой 27"/>
          <p:cNvCxnSpPr>
            <a:cxnSpLocks/>
          </p:cNvCxnSpPr>
          <p:nvPr/>
        </p:nvCxnSpPr>
        <p:spPr bwMode="auto">
          <a:xfrm flipH="1" flipV="1">
            <a:off x="6156435" y="1920249"/>
            <a:ext cx="864099" cy="1054879"/>
          </a:xfrm>
          <a:prstGeom prst="straightConnector1">
            <a:avLst/>
          </a:prstGeom>
          <a:noFill/>
          <a:ln w="76196">
            <a:solidFill>
              <a:srgbClr val="2DA2BF"/>
            </a:solidFill>
            <a:prstDash val="solid"/>
            <a:tailEnd type="arrow"/>
          </a:ln>
        </p:spPr>
      </p:cxnSp>
      <p:cxnSp>
        <p:nvCxnSpPr>
          <p:cNvPr id="17" name="Прямая соединительная линия 31"/>
          <p:cNvCxnSpPr>
            <a:cxnSpLocks/>
          </p:cNvCxnSpPr>
          <p:nvPr/>
        </p:nvCxnSpPr>
        <p:spPr bwMode="auto">
          <a:xfrm>
            <a:off x="3384130" y="3923854"/>
            <a:ext cx="1584170" cy="0"/>
          </a:xfrm>
          <a:prstGeom prst="straightConnector1">
            <a:avLst/>
          </a:prstGeom>
          <a:noFill/>
          <a:ln w="38103">
            <a:solidFill>
              <a:srgbClr val="FF0000"/>
            </a:solidFill>
            <a:prstDash val="solid"/>
          </a:ln>
        </p:spPr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Slide11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 bwMode="auto">
          <a:xfrm>
            <a:off x="575815" y="790635"/>
            <a:ext cx="8784979" cy="64633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r>
              <a:rPr lang="ru-RU" sz="3600" b="1" i="0" u="none" strike="noStrike" cap="none" spc="0">
                <a:solidFill>
                  <a:srgbClr val="000000"/>
                </a:solidFill>
                <a:latin typeface="Lucida Sans Unicode"/>
              </a:rPr>
              <a:t>Найди ломаную в учебнике на стр.43</a:t>
            </a:r>
            <a:endParaRPr/>
          </a:p>
        </p:txBody>
      </p:sp>
      <p:sp>
        <p:nvSpPr>
          <p:cNvPr id="3" name="TextBox 2"/>
          <p:cNvSpPr txBox="1"/>
          <p:nvPr/>
        </p:nvSpPr>
        <p:spPr bwMode="auto">
          <a:xfrm>
            <a:off x="1583923" y="2699720"/>
            <a:ext cx="7272808" cy="120033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r>
              <a:rPr lang="ru-RU" sz="3600" b="1" i="0" u="none" strike="noStrike" cap="none" spc="0">
                <a:solidFill>
                  <a:srgbClr val="000000"/>
                </a:solidFill>
                <a:latin typeface="Lucida Sans Unicode"/>
              </a:rPr>
              <a:t>Сколько звеньев у ломаной?</a:t>
            </a:r>
            <a:endParaRPr/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r>
              <a:rPr lang="ru-RU" sz="3600" b="1" i="0" u="none" strike="noStrike" cap="none" spc="0">
                <a:solidFill>
                  <a:srgbClr val="000000"/>
                </a:solidFill>
                <a:latin typeface="Lucida Sans Unicode"/>
              </a:rPr>
              <a:t>Сколько вершин?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Slide13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-1405" t="54715" r="27680" b="30150"/>
          <a:stretch/>
        </p:blipFill>
        <p:spPr bwMode="auto">
          <a:xfrm>
            <a:off x="-184489" y="2123657"/>
            <a:ext cx="10246839" cy="280831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1"/>
          <p:cNvSpPr txBox="1"/>
          <p:nvPr/>
        </p:nvSpPr>
        <p:spPr bwMode="auto">
          <a:xfrm>
            <a:off x="431797" y="539477"/>
            <a:ext cx="9289032" cy="95410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r>
              <a:rPr lang="ru-RU" sz="2800" b="0" i="0" u="none" strike="noStrike" cap="none" spc="0">
                <a:solidFill>
                  <a:srgbClr val="000000"/>
                </a:solidFill>
                <a:latin typeface="Lucida Sans Unicode"/>
              </a:rPr>
              <a:t>Вычислим результат устно. Постарайся записать примеры столбиками в обычную тетрадь.</a:t>
            </a:r>
            <a:endParaRPr/>
          </a:p>
        </p:txBody>
      </p:sp>
      <p:sp>
        <p:nvSpPr>
          <p:cNvPr id="4" name="TextBox 3"/>
          <p:cNvSpPr txBox="1"/>
          <p:nvPr/>
        </p:nvSpPr>
        <p:spPr bwMode="auto">
          <a:xfrm>
            <a:off x="587712" y="5219998"/>
            <a:ext cx="9289032" cy="163121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r>
              <a:rPr lang="ru-RU" sz="2400" b="0" i="0" u="none" strike="noStrike" cap="none" spc="0">
                <a:solidFill>
                  <a:srgbClr val="000000"/>
                </a:solidFill>
                <a:latin typeface="Lucida Sans Unicode"/>
              </a:rPr>
              <a:t>Запись выполняется по желанию вниз через 2 клетки от последней работы. Между столбиками 3 клетки. Рекомендуется потренироваться писать в тетради.</a:t>
            </a:r>
            <a:endParaRPr/>
          </a:p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endParaRPr lang="ru-RU" sz="2800" b="0" i="0" u="none" strike="noStrike" cap="none" spc="0">
              <a:solidFill>
                <a:srgbClr val="000000"/>
              </a:solidFill>
              <a:latin typeface="Lucida Sans Unicode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Slide14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-1405" t="19850" r="27176" b="45959"/>
          <a:stretch/>
        </p:blipFill>
        <p:spPr bwMode="auto">
          <a:xfrm>
            <a:off x="287779" y="539477"/>
            <a:ext cx="9133859" cy="561661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 bwMode="auto">
          <a:xfrm>
            <a:off x="587712" y="5940079"/>
            <a:ext cx="9289032" cy="89255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r>
              <a:rPr lang="ru-RU" sz="2400" b="0" i="0" u="none" strike="noStrike" cap="none" spc="0">
                <a:solidFill>
                  <a:srgbClr val="000000"/>
                </a:solidFill>
                <a:latin typeface="Lucida Sans Unicode"/>
              </a:rPr>
              <a:t>Соедини устно картинку со схемой и примером.</a:t>
            </a:r>
            <a:endParaRPr/>
          </a:p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endParaRPr lang="ru-RU" sz="2800" b="0" i="0" u="none" strike="noStrike" cap="none" spc="0">
              <a:solidFill>
                <a:srgbClr val="000000"/>
              </a:solidFill>
              <a:latin typeface="Lucida Sans Unicode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Slide2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 bwMode="auto">
          <a:xfrm>
            <a:off x="236235" y="551200"/>
            <a:ext cx="9450653" cy="508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vert="horz" wrap="square" lIns="100794" tIns="50392" rIns="100794" bIns="50392" anchor="t" anchorCtr="1" compatLnSpc="1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r>
              <a:rPr lang="ru-RU" sz="2600" b="1" i="0" u="none" strike="noStrike" cap="none" spc="0">
                <a:solidFill>
                  <a:srgbClr val="000000"/>
                </a:solidFill>
                <a:latin typeface="Lucida Sans Unicode"/>
              </a:rPr>
              <a:t>Проверь себя!</a:t>
            </a:r>
            <a:endParaRPr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rcRect l="41728" t="36133" r="18191" b="22851"/>
          <a:stretch/>
        </p:blipFill>
        <p:spPr bwMode="auto">
          <a:xfrm>
            <a:off x="483745" y="1417420"/>
            <a:ext cx="8897486" cy="511856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 bwMode="auto">
          <a:xfrm>
            <a:off x="2283869" y="3386105"/>
            <a:ext cx="472534" cy="393731"/>
          </a:xfrm>
          <a:prstGeom prst="rect">
            <a:avLst/>
          </a:prstGeom>
          <a:solidFill>
            <a:srgbClr val="2DA2BF"/>
          </a:solidFill>
          <a:ln w="55001">
            <a:solidFill>
              <a:srgbClr val="1E768C"/>
            </a:solidFill>
            <a:prstDash val="solid"/>
          </a:ln>
        </p:spPr>
        <p:txBody>
          <a:bodyPr vert="horz" wrap="square" lIns="100794" tIns="50392" rIns="100794" bIns="50392" anchor="ctr" anchorCtr="1" compatLnSpc="1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endParaRPr lang="ru-RU" sz="1800" b="0" i="0" u="none" strike="noStrike" cap="none" spc="0">
              <a:solidFill>
                <a:srgbClr val="FFFFFF"/>
              </a:solidFill>
              <a:latin typeface="Lucida Sans Unicode"/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2913918" y="3386105"/>
            <a:ext cx="472534" cy="393731"/>
          </a:xfrm>
          <a:prstGeom prst="rect">
            <a:avLst/>
          </a:prstGeom>
          <a:solidFill>
            <a:srgbClr val="2DA2BF"/>
          </a:solidFill>
          <a:ln w="55001">
            <a:solidFill>
              <a:srgbClr val="1E768C"/>
            </a:solidFill>
            <a:prstDash val="solid"/>
          </a:ln>
        </p:spPr>
        <p:txBody>
          <a:bodyPr vert="horz" wrap="square" lIns="100794" tIns="50392" rIns="100794" bIns="50392" anchor="ctr" anchorCtr="1" compatLnSpc="1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endParaRPr lang="ru-RU" sz="1800" b="0" i="0" u="none" strike="noStrike" cap="none" spc="0">
              <a:solidFill>
                <a:srgbClr val="FFFFFF"/>
              </a:solidFill>
              <a:latin typeface="Lucida Sans Unicode"/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3622715" y="3386105"/>
            <a:ext cx="472534" cy="393731"/>
          </a:xfrm>
          <a:prstGeom prst="rect">
            <a:avLst/>
          </a:prstGeom>
          <a:solidFill>
            <a:srgbClr val="2DA2BF"/>
          </a:solidFill>
          <a:ln w="55001">
            <a:solidFill>
              <a:srgbClr val="1E768C"/>
            </a:solidFill>
            <a:prstDash val="solid"/>
          </a:ln>
        </p:spPr>
        <p:txBody>
          <a:bodyPr vert="horz" wrap="square" lIns="100794" tIns="50392" rIns="100794" bIns="50392" anchor="ctr" anchorCtr="1" compatLnSpc="1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endParaRPr lang="ru-RU" sz="1800" b="0" i="0" u="none" strike="noStrike" cap="none" spc="0">
              <a:solidFill>
                <a:srgbClr val="FFFFFF"/>
              </a:solidFill>
              <a:latin typeface="Lucida Sans Unicode"/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4331512" y="3386105"/>
            <a:ext cx="472534" cy="393731"/>
          </a:xfrm>
          <a:prstGeom prst="rect">
            <a:avLst/>
          </a:prstGeom>
          <a:solidFill>
            <a:srgbClr val="FFC000"/>
          </a:solidFill>
          <a:ln w="55001">
            <a:solidFill>
              <a:srgbClr val="1E768C"/>
            </a:solidFill>
            <a:prstDash val="solid"/>
          </a:ln>
        </p:spPr>
        <p:txBody>
          <a:bodyPr vert="horz" wrap="square" lIns="100794" tIns="50392" rIns="100794" bIns="50392" anchor="ctr" anchorCtr="1" compatLnSpc="1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endParaRPr lang="ru-RU" sz="1800" b="0" i="0" u="none" strike="noStrike" cap="none" spc="0">
              <a:solidFill>
                <a:srgbClr val="FFFFFF"/>
              </a:solidFill>
              <a:latin typeface="Lucida Sans Unicode"/>
            </a:endParaRP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4961552" y="3464844"/>
            <a:ext cx="472534" cy="393731"/>
          </a:xfrm>
          <a:prstGeom prst="rect">
            <a:avLst/>
          </a:prstGeom>
          <a:solidFill>
            <a:srgbClr val="FFC000"/>
          </a:solidFill>
          <a:ln w="55001">
            <a:solidFill>
              <a:srgbClr val="1E768C"/>
            </a:solidFill>
            <a:prstDash val="solid"/>
          </a:ln>
        </p:spPr>
        <p:txBody>
          <a:bodyPr vert="horz" wrap="square" lIns="100794" tIns="50392" rIns="100794" bIns="50392" anchor="ctr" anchorCtr="1" compatLnSpc="1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endParaRPr lang="ru-RU" sz="1800" b="0" i="0" u="none" strike="noStrike" cap="none" spc="0">
              <a:solidFill>
                <a:srgbClr val="FFFFFF"/>
              </a:solidFill>
              <a:latin typeface="Lucida Sans Unicode"/>
            </a:endParaRPr>
          </a:p>
        </p:txBody>
      </p:sp>
      <p:sp>
        <p:nvSpPr>
          <p:cNvPr id="9" name="Равнобедренный треугольник 8"/>
          <p:cNvSpPr/>
          <p:nvPr/>
        </p:nvSpPr>
        <p:spPr bwMode="auto">
          <a:xfrm>
            <a:off x="2283869" y="3937333"/>
            <a:ext cx="472534" cy="472479"/>
          </a:xfrm>
          <a:custGeom>
            <a:avLst>
              <a:gd name="f8" fmla="val 5000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val 50000"/>
              <a:gd name="f9" fmla="+- 0 0 -360"/>
              <a:gd name="f10" fmla="+- 0 0 -270"/>
              <a:gd name="f11" fmla="+- 0 0 -180"/>
              <a:gd name="f12" fmla="+- 0 0 -90"/>
              <a:gd name="f13" fmla="abs f4"/>
              <a:gd name="f14" fmla="abs f5"/>
              <a:gd name="f15" fmla="abs f6"/>
              <a:gd name="f16" fmla="val f7"/>
              <a:gd name="f17" fmla="val f8"/>
              <a:gd name="f18" fmla="*/ f9 f1 1"/>
              <a:gd name="f19" fmla="*/ f10 f1 1"/>
              <a:gd name="f20" fmla="*/ f11 f1 1"/>
              <a:gd name="f21" fmla="*/ f12 f1 1"/>
              <a:gd name="f22" fmla="?: f13 f4 1"/>
              <a:gd name="f23" fmla="?: f14 f5 1"/>
              <a:gd name="f24" fmla="?: f15 f6 1"/>
              <a:gd name="f25" fmla="*/ f18 1 f3"/>
              <a:gd name="f26" fmla="*/ f19 1 f3"/>
              <a:gd name="f27" fmla="*/ f20 1 f3"/>
              <a:gd name="f28" fmla="*/ f21 1 f3"/>
              <a:gd name="f29" fmla="*/ f22 1 21600"/>
              <a:gd name="f30" fmla="*/ f23 1 21600"/>
              <a:gd name="f31" fmla="*/ 21600 f22 1"/>
              <a:gd name="f32" fmla="*/ 21600 f23 1"/>
              <a:gd name="f33" fmla="+- f25 0 f2"/>
              <a:gd name="f34" fmla="+- f26 0 f2"/>
              <a:gd name="f35" fmla="+- f27 0 f2"/>
              <a:gd name="f36" fmla="+- f28 0 f2"/>
              <a:gd name="f37" fmla="min f30 f29"/>
              <a:gd name="f38" fmla="*/ f31 1 f24"/>
              <a:gd name="f39" fmla="*/ f32 1 f24"/>
              <a:gd name="f40" fmla="val f38"/>
              <a:gd name="f41" fmla="val f39"/>
              <a:gd name="f42" fmla="*/ f16 f37 1"/>
              <a:gd name="f43" fmla="+- f41 0 f16"/>
              <a:gd name="f44" fmla="+- f40 0 f16"/>
              <a:gd name="f45" fmla="*/ f41 f37 1"/>
              <a:gd name="f46" fmla="*/ f40 f37 1"/>
              <a:gd name="f47" fmla="*/ f43 1 2"/>
              <a:gd name="f48" fmla="*/ f44 1 2"/>
              <a:gd name="f49" fmla="*/ f44 f17 1"/>
              <a:gd name="f50" fmla="+- f16 f47 0"/>
              <a:gd name="f51" fmla="*/ f49 1 200000"/>
              <a:gd name="f52" fmla="*/ f49 1 100000"/>
              <a:gd name="f53" fmla="+- f51 f48 0"/>
              <a:gd name="f54" fmla="*/ f51 f37 1"/>
              <a:gd name="f55" fmla="*/ f50 f37 1"/>
              <a:gd name="f56" fmla="*/ f52 f37 1"/>
              <a:gd name="f57" fmla="*/ f53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3">
                <a:pos x="f56" y="f42"/>
              </a:cxn>
              <a:cxn ang="f34">
                <a:pos x="f54" y="f55"/>
              </a:cxn>
              <a:cxn ang="f35">
                <a:pos x="f42" y="f45"/>
              </a:cxn>
              <a:cxn ang="f35">
                <a:pos x="f56" y="f45"/>
              </a:cxn>
              <a:cxn ang="f35">
                <a:pos x="f46" y="f45"/>
              </a:cxn>
              <a:cxn ang="f36">
                <a:pos x="f57" y="f55"/>
              </a:cxn>
            </a:cxnLst>
            <a:rect l="f54" t="f55" r="f57" b="f45"/>
            <a:pathLst>
              <a:path fill="norm" stroke="1" extrusionOk="0">
                <a:moveTo>
                  <a:pt x="f42" y="f45"/>
                </a:moveTo>
                <a:lnTo>
                  <a:pt x="f56" y="f42"/>
                </a:lnTo>
                <a:lnTo>
                  <a:pt x="f46" y="f45"/>
                </a:lnTo>
                <a:close/>
              </a:path>
            </a:pathLst>
          </a:custGeom>
          <a:solidFill>
            <a:srgbClr val="FF0000"/>
          </a:solidFill>
          <a:ln w="55001">
            <a:solidFill>
              <a:srgbClr val="1E768C"/>
            </a:solidFill>
            <a:prstDash val="solid"/>
          </a:ln>
        </p:spPr>
        <p:txBody>
          <a:bodyPr vert="horz" wrap="square" lIns="100794" tIns="50392" rIns="100794" bIns="50392" anchor="ctr" anchorCtr="1" compatLnSpc="1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endParaRPr lang="ru-RU" sz="1800" b="0" i="0" u="none" strike="noStrike" cap="none" spc="0">
              <a:solidFill>
                <a:srgbClr val="FFFFFF"/>
              </a:solidFill>
              <a:latin typeface="Lucida Sans Unicode"/>
            </a:endParaRPr>
          </a:p>
        </p:txBody>
      </p:sp>
      <p:sp>
        <p:nvSpPr>
          <p:cNvPr id="10" name="Равнобедренный треугольник 9"/>
          <p:cNvSpPr/>
          <p:nvPr/>
        </p:nvSpPr>
        <p:spPr bwMode="auto">
          <a:xfrm>
            <a:off x="2992666" y="3937333"/>
            <a:ext cx="472534" cy="472479"/>
          </a:xfrm>
          <a:custGeom>
            <a:avLst>
              <a:gd name="f8" fmla="val 5000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val 50000"/>
              <a:gd name="f9" fmla="+- 0 0 -360"/>
              <a:gd name="f10" fmla="+- 0 0 -270"/>
              <a:gd name="f11" fmla="+- 0 0 -180"/>
              <a:gd name="f12" fmla="+- 0 0 -90"/>
              <a:gd name="f13" fmla="abs f4"/>
              <a:gd name="f14" fmla="abs f5"/>
              <a:gd name="f15" fmla="abs f6"/>
              <a:gd name="f16" fmla="val f7"/>
              <a:gd name="f17" fmla="val f8"/>
              <a:gd name="f18" fmla="*/ f9 f1 1"/>
              <a:gd name="f19" fmla="*/ f10 f1 1"/>
              <a:gd name="f20" fmla="*/ f11 f1 1"/>
              <a:gd name="f21" fmla="*/ f12 f1 1"/>
              <a:gd name="f22" fmla="?: f13 f4 1"/>
              <a:gd name="f23" fmla="?: f14 f5 1"/>
              <a:gd name="f24" fmla="?: f15 f6 1"/>
              <a:gd name="f25" fmla="*/ f18 1 f3"/>
              <a:gd name="f26" fmla="*/ f19 1 f3"/>
              <a:gd name="f27" fmla="*/ f20 1 f3"/>
              <a:gd name="f28" fmla="*/ f21 1 f3"/>
              <a:gd name="f29" fmla="*/ f22 1 21600"/>
              <a:gd name="f30" fmla="*/ f23 1 21600"/>
              <a:gd name="f31" fmla="*/ 21600 f22 1"/>
              <a:gd name="f32" fmla="*/ 21600 f23 1"/>
              <a:gd name="f33" fmla="+- f25 0 f2"/>
              <a:gd name="f34" fmla="+- f26 0 f2"/>
              <a:gd name="f35" fmla="+- f27 0 f2"/>
              <a:gd name="f36" fmla="+- f28 0 f2"/>
              <a:gd name="f37" fmla="min f30 f29"/>
              <a:gd name="f38" fmla="*/ f31 1 f24"/>
              <a:gd name="f39" fmla="*/ f32 1 f24"/>
              <a:gd name="f40" fmla="val f38"/>
              <a:gd name="f41" fmla="val f39"/>
              <a:gd name="f42" fmla="*/ f16 f37 1"/>
              <a:gd name="f43" fmla="+- f41 0 f16"/>
              <a:gd name="f44" fmla="+- f40 0 f16"/>
              <a:gd name="f45" fmla="*/ f41 f37 1"/>
              <a:gd name="f46" fmla="*/ f40 f37 1"/>
              <a:gd name="f47" fmla="*/ f43 1 2"/>
              <a:gd name="f48" fmla="*/ f44 1 2"/>
              <a:gd name="f49" fmla="*/ f44 f17 1"/>
              <a:gd name="f50" fmla="+- f16 f47 0"/>
              <a:gd name="f51" fmla="*/ f49 1 200000"/>
              <a:gd name="f52" fmla="*/ f49 1 100000"/>
              <a:gd name="f53" fmla="+- f51 f48 0"/>
              <a:gd name="f54" fmla="*/ f51 f37 1"/>
              <a:gd name="f55" fmla="*/ f50 f37 1"/>
              <a:gd name="f56" fmla="*/ f52 f37 1"/>
              <a:gd name="f57" fmla="*/ f53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3">
                <a:pos x="f56" y="f42"/>
              </a:cxn>
              <a:cxn ang="f34">
                <a:pos x="f54" y="f55"/>
              </a:cxn>
              <a:cxn ang="f35">
                <a:pos x="f42" y="f45"/>
              </a:cxn>
              <a:cxn ang="f35">
                <a:pos x="f56" y="f45"/>
              </a:cxn>
              <a:cxn ang="f35">
                <a:pos x="f46" y="f45"/>
              </a:cxn>
              <a:cxn ang="f36">
                <a:pos x="f57" y="f55"/>
              </a:cxn>
            </a:cxnLst>
            <a:rect l="f54" t="f55" r="f57" b="f45"/>
            <a:pathLst>
              <a:path fill="norm" stroke="1" extrusionOk="0">
                <a:moveTo>
                  <a:pt x="f42" y="f45"/>
                </a:moveTo>
                <a:lnTo>
                  <a:pt x="f56" y="f42"/>
                </a:lnTo>
                <a:lnTo>
                  <a:pt x="f46" y="f45"/>
                </a:lnTo>
                <a:close/>
              </a:path>
            </a:pathLst>
          </a:custGeom>
          <a:solidFill>
            <a:srgbClr val="FF0000"/>
          </a:solidFill>
          <a:ln w="55001">
            <a:solidFill>
              <a:srgbClr val="1E768C"/>
            </a:solidFill>
            <a:prstDash val="solid"/>
          </a:ln>
        </p:spPr>
        <p:txBody>
          <a:bodyPr vert="horz" wrap="square" lIns="100794" tIns="50392" rIns="100794" bIns="50392" anchor="ctr" anchorCtr="1" compatLnSpc="1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endParaRPr lang="ru-RU" sz="1800" b="0" i="0" u="none" strike="noStrike" cap="none" spc="0">
              <a:solidFill>
                <a:srgbClr val="FFFFFF"/>
              </a:solidFill>
              <a:latin typeface="Lucida Sans Unicode"/>
            </a:endParaRPr>
          </a:p>
        </p:txBody>
      </p:sp>
      <p:sp>
        <p:nvSpPr>
          <p:cNvPr id="11" name="Равнобедренный треугольник 10"/>
          <p:cNvSpPr/>
          <p:nvPr/>
        </p:nvSpPr>
        <p:spPr bwMode="auto">
          <a:xfrm>
            <a:off x="3622715" y="3937333"/>
            <a:ext cx="472534" cy="472479"/>
          </a:xfrm>
          <a:custGeom>
            <a:avLst>
              <a:gd name="f8" fmla="val 5000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val 50000"/>
              <a:gd name="f9" fmla="+- 0 0 -360"/>
              <a:gd name="f10" fmla="+- 0 0 -270"/>
              <a:gd name="f11" fmla="+- 0 0 -180"/>
              <a:gd name="f12" fmla="+- 0 0 -90"/>
              <a:gd name="f13" fmla="abs f4"/>
              <a:gd name="f14" fmla="abs f5"/>
              <a:gd name="f15" fmla="abs f6"/>
              <a:gd name="f16" fmla="val f7"/>
              <a:gd name="f17" fmla="val f8"/>
              <a:gd name="f18" fmla="*/ f9 f1 1"/>
              <a:gd name="f19" fmla="*/ f10 f1 1"/>
              <a:gd name="f20" fmla="*/ f11 f1 1"/>
              <a:gd name="f21" fmla="*/ f12 f1 1"/>
              <a:gd name="f22" fmla="?: f13 f4 1"/>
              <a:gd name="f23" fmla="?: f14 f5 1"/>
              <a:gd name="f24" fmla="?: f15 f6 1"/>
              <a:gd name="f25" fmla="*/ f18 1 f3"/>
              <a:gd name="f26" fmla="*/ f19 1 f3"/>
              <a:gd name="f27" fmla="*/ f20 1 f3"/>
              <a:gd name="f28" fmla="*/ f21 1 f3"/>
              <a:gd name="f29" fmla="*/ f22 1 21600"/>
              <a:gd name="f30" fmla="*/ f23 1 21600"/>
              <a:gd name="f31" fmla="*/ 21600 f22 1"/>
              <a:gd name="f32" fmla="*/ 21600 f23 1"/>
              <a:gd name="f33" fmla="+- f25 0 f2"/>
              <a:gd name="f34" fmla="+- f26 0 f2"/>
              <a:gd name="f35" fmla="+- f27 0 f2"/>
              <a:gd name="f36" fmla="+- f28 0 f2"/>
              <a:gd name="f37" fmla="min f30 f29"/>
              <a:gd name="f38" fmla="*/ f31 1 f24"/>
              <a:gd name="f39" fmla="*/ f32 1 f24"/>
              <a:gd name="f40" fmla="val f38"/>
              <a:gd name="f41" fmla="val f39"/>
              <a:gd name="f42" fmla="*/ f16 f37 1"/>
              <a:gd name="f43" fmla="+- f41 0 f16"/>
              <a:gd name="f44" fmla="+- f40 0 f16"/>
              <a:gd name="f45" fmla="*/ f41 f37 1"/>
              <a:gd name="f46" fmla="*/ f40 f37 1"/>
              <a:gd name="f47" fmla="*/ f43 1 2"/>
              <a:gd name="f48" fmla="*/ f44 1 2"/>
              <a:gd name="f49" fmla="*/ f44 f17 1"/>
              <a:gd name="f50" fmla="+- f16 f47 0"/>
              <a:gd name="f51" fmla="*/ f49 1 200000"/>
              <a:gd name="f52" fmla="*/ f49 1 100000"/>
              <a:gd name="f53" fmla="+- f51 f48 0"/>
              <a:gd name="f54" fmla="*/ f51 f37 1"/>
              <a:gd name="f55" fmla="*/ f50 f37 1"/>
              <a:gd name="f56" fmla="*/ f52 f37 1"/>
              <a:gd name="f57" fmla="*/ f53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3">
                <a:pos x="f56" y="f42"/>
              </a:cxn>
              <a:cxn ang="f34">
                <a:pos x="f54" y="f55"/>
              </a:cxn>
              <a:cxn ang="f35">
                <a:pos x="f42" y="f45"/>
              </a:cxn>
              <a:cxn ang="f35">
                <a:pos x="f56" y="f45"/>
              </a:cxn>
              <a:cxn ang="f35">
                <a:pos x="f46" y="f45"/>
              </a:cxn>
              <a:cxn ang="f36">
                <a:pos x="f57" y="f55"/>
              </a:cxn>
            </a:cxnLst>
            <a:rect l="f54" t="f55" r="f57" b="f45"/>
            <a:pathLst>
              <a:path fill="norm" stroke="1" extrusionOk="0">
                <a:moveTo>
                  <a:pt x="f42" y="f45"/>
                </a:moveTo>
                <a:lnTo>
                  <a:pt x="f56" y="f42"/>
                </a:lnTo>
                <a:lnTo>
                  <a:pt x="f46" y="f45"/>
                </a:lnTo>
                <a:close/>
              </a:path>
            </a:pathLst>
          </a:custGeom>
          <a:solidFill>
            <a:srgbClr val="FFFF00"/>
          </a:solidFill>
          <a:ln w="55001">
            <a:solidFill>
              <a:srgbClr val="1E768C"/>
            </a:solidFill>
            <a:prstDash val="solid"/>
          </a:ln>
        </p:spPr>
        <p:txBody>
          <a:bodyPr vert="horz" wrap="square" lIns="100794" tIns="50392" rIns="100794" bIns="50392" anchor="ctr" anchorCtr="1" compatLnSpc="1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endParaRPr lang="ru-RU" sz="1800" b="0" i="0" u="none" strike="noStrike" cap="none" spc="0">
              <a:solidFill>
                <a:srgbClr val="FFFFFF"/>
              </a:solidFill>
              <a:latin typeface="Lucida Sans Unicode"/>
            </a:endParaRPr>
          </a:p>
        </p:txBody>
      </p:sp>
      <p:sp>
        <p:nvSpPr>
          <p:cNvPr id="12" name="Равнобедренный треугольник 11"/>
          <p:cNvSpPr/>
          <p:nvPr/>
        </p:nvSpPr>
        <p:spPr bwMode="auto">
          <a:xfrm>
            <a:off x="4252755" y="3937333"/>
            <a:ext cx="472534" cy="472479"/>
          </a:xfrm>
          <a:custGeom>
            <a:avLst>
              <a:gd name="f8" fmla="val 5000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val 50000"/>
              <a:gd name="f9" fmla="+- 0 0 -360"/>
              <a:gd name="f10" fmla="+- 0 0 -270"/>
              <a:gd name="f11" fmla="+- 0 0 -180"/>
              <a:gd name="f12" fmla="+- 0 0 -90"/>
              <a:gd name="f13" fmla="abs f4"/>
              <a:gd name="f14" fmla="abs f5"/>
              <a:gd name="f15" fmla="abs f6"/>
              <a:gd name="f16" fmla="val f7"/>
              <a:gd name="f17" fmla="val f8"/>
              <a:gd name="f18" fmla="*/ f9 f1 1"/>
              <a:gd name="f19" fmla="*/ f10 f1 1"/>
              <a:gd name="f20" fmla="*/ f11 f1 1"/>
              <a:gd name="f21" fmla="*/ f12 f1 1"/>
              <a:gd name="f22" fmla="?: f13 f4 1"/>
              <a:gd name="f23" fmla="?: f14 f5 1"/>
              <a:gd name="f24" fmla="?: f15 f6 1"/>
              <a:gd name="f25" fmla="*/ f18 1 f3"/>
              <a:gd name="f26" fmla="*/ f19 1 f3"/>
              <a:gd name="f27" fmla="*/ f20 1 f3"/>
              <a:gd name="f28" fmla="*/ f21 1 f3"/>
              <a:gd name="f29" fmla="*/ f22 1 21600"/>
              <a:gd name="f30" fmla="*/ f23 1 21600"/>
              <a:gd name="f31" fmla="*/ 21600 f22 1"/>
              <a:gd name="f32" fmla="*/ 21600 f23 1"/>
              <a:gd name="f33" fmla="+- f25 0 f2"/>
              <a:gd name="f34" fmla="+- f26 0 f2"/>
              <a:gd name="f35" fmla="+- f27 0 f2"/>
              <a:gd name="f36" fmla="+- f28 0 f2"/>
              <a:gd name="f37" fmla="min f30 f29"/>
              <a:gd name="f38" fmla="*/ f31 1 f24"/>
              <a:gd name="f39" fmla="*/ f32 1 f24"/>
              <a:gd name="f40" fmla="val f38"/>
              <a:gd name="f41" fmla="val f39"/>
              <a:gd name="f42" fmla="*/ f16 f37 1"/>
              <a:gd name="f43" fmla="+- f41 0 f16"/>
              <a:gd name="f44" fmla="+- f40 0 f16"/>
              <a:gd name="f45" fmla="*/ f41 f37 1"/>
              <a:gd name="f46" fmla="*/ f40 f37 1"/>
              <a:gd name="f47" fmla="*/ f43 1 2"/>
              <a:gd name="f48" fmla="*/ f44 1 2"/>
              <a:gd name="f49" fmla="*/ f44 f17 1"/>
              <a:gd name="f50" fmla="+- f16 f47 0"/>
              <a:gd name="f51" fmla="*/ f49 1 200000"/>
              <a:gd name="f52" fmla="*/ f49 1 100000"/>
              <a:gd name="f53" fmla="+- f51 f48 0"/>
              <a:gd name="f54" fmla="*/ f51 f37 1"/>
              <a:gd name="f55" fmla="*/ f50 f37 1"/>
              <a:gd name="f56" fmla="*/ f52 f37 1"/>
              <a:gd name="f57" fmla="*/ f53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3">
                <a:pos x="f56" y="f42"/>
              </a:cxn>
              <a:cxn ang="f34">
                <a:pos x="f54" y="f55"/>
              </a:cxn>
              <a:cxn ang="f35">
                <a:pos x="f42" y="f45"/>
              </a:cxn>
              <a:cxn ang="f35">
                <a:pos x="f56" y="f45"/>
              </a:cxn>
              <a:cxn ang="f35">
                <a:pos x="f46" y="f45"/>
              </a:cxn>
              <a:cxn ang="f36">
                <a:pos x="f57" y="f55"/>
              </a:cxn>
            </a:cxnLst>
            <a:rect l="f54" t="f55" r="f57" b="f45"/>
            <a:pathLst>
              <a:path fill="norm" stroke="1" extrusionOk="0">
                <a:moveTo>
                  <a:pt x="f42" y="f45"/>
                </a:moveTo>
                <a:lnTo>
                  <a:pt x="f56" y="f42"/>
                </a:lnTo>
                <a:lnTo>
                  <a:pt x="f46" y="f45"/>
                </a:lnTo>
                <a:close/>
              </a:path>
            </a:pathLst>
          </a:custGeom>
          <a:solidFill>
            <a:srgbClr val="FFFF00"/>
          </a:solidFill>
          <a:ln w="55001">
            <a:solidFill>
              <a:srgbClr val="1E768C"/>
            </a:solidFill>
            <a:prstDash val="solid"/>
          </a:ln>
        </p:spPr>
        <p:txBody>
          <a:bodyPr vert="horz" wrap="square" lIns="100794" tIns="50392" rIns="100794" bIns="50392" anchor="ctr" anchorCtr="1" compatLnSpc="1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endParaRPr lang="ru-RU" sz="1800" b="0" i="0" u="none" strike="noStrike" cap="none" spc="0">
              <a:solidFill>
                <a:srgbClr val="FFFFFF"/>
              </a:solidFill>
              <a:latin typeface="Lucida Sans Unicode"/>
            </a:endParaRPr>
          </a:p>
        </p:txBody>
      </p:sp>
      <p:sp>
        <p:nvSpPr>
          <p:cNvPr id="13" name="Равнобедренный треугольник 12"/>
          <p:cNvSpPr/>
          <p:nvPr/>
        </p:nvSpPr>
        <p:spPr bwMode="auto">
          <a:xfrm>
            <a:off x="4961552" y="3937333"/>
            <a:ext cx="472534" cy="472479"/>
          </a:xfrm>
          <a:custGeom>
            <a:avLst>
              <a:gd name="f8" fmla="val 5000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val 50000"/>
              <a:gd name="f9" fmla="+- 0 0 -360"/>
              <a:gd name="f10" fmla="+- 0 0 -270"/>
              <a:gd name="f11" fmla="+- 0 0 -180"/>
              <a:gd name="f12" fmla="+- 0 0 -90"/>
              <a:gd name="f13" fmla="abs f4"/>
              <a:gd name="f14" fmla="abs f5"/>
              <a:gd name="f15" fmla="abs f6"/>
              <a:gd name="f16" fmla="val f7"/>
              <a:gd name="f17" fmla="val f8"/>
              <a:gd name="f18" fmla="*/ f9 f1 1"/>
              <a:gd name="f19" fmla="*/ f10 f1 1"/>
              <a:gd name="f20" fmla="*/ f11 f1 1"/>
              <a:gd name="f21" fmla="*/ f12 f1 1"/>
              <a:gd name="f22" fmla="?: f13 f4 1"/>
              <a:gd name="f23" fmla="?: f14 f5 1"/>
              <a:gd name="f24" fmla="?: f15 f6 1"/>
              <a:gd name="f25" fmla="*/ f18 1 f3"/>
              <a:gd name="f26" fmla="*/ f19 1 f3"/>
              <a:gd name="f27" fmla="*/ f20 1 f3"/>
              <a:gd name="f28" fmla="*/ f21 1 f3"/>
              <a:gd name="f29" fmla="*/ f22 1 21600"/>
              <a:gd name="f30" fmla="*/ f23 1 21600"/>
              <a:gd name="f31" fmla="*/ 21600 f22 1"/>
              <a:gd name="f32" fmla="*/ 21600 f23 1"/>
              <a:gd name="f33" fmla="+- f25 0 f2"/>
              <a:gd name="f34" fmla="+- f26 0 f2"/>
              <a:gd name="f35" fmla="+- f27 0 f2"/>
              <a:gd name="f36" fmla="+- f28 0 f2"/>
              <a:gd name="f37" fmla="min f30 f29"/>
              <a:gd name="f38" fmla="*/ f31 1 f24"/>
              <a:gd name="f39" fmla="*/ f32 1 f24"/>
              <a:gd name="f40" fmla="val f38"/>
              <a:gd name="f41" fmla="val f39"/>
              <a:gd name="f42" fmla="*/ f16 f37 1"/>
              <a:gd name="f43" fmla="+- f41 0 f16"/>
              <a:gd name="f44" fmla="+- f40 0 f16"/>
              <a:gd name="f45" fmla="*/ f41 f37 1"/>
              <a:gd name="f46" fmla="*/ f40 f37 1"/>
              <a:gd name="f47" fmla="*/ f43 1 2"/>
              <a:gd name="f48" fmla="*/ f44 1 2"/>
              <a:gd name="f49" fmla="*/ f44 f17 1"/>
              <a:gd name="f50" fmla="+- f16 f47 0"/>
              <a:gd name="f51" fmla="*/ f49 1 200000"/>
              <a:gd name="f52" fmla="*/ f49 1 100000"/>
              <a:gd name="f53" fmla="+- f51 f48 0"/>
              <a:gd name="f54" fmla="*/ f51 f37 1"/>
              <a:gd name="f55" fmla="*/ f50 f37 1"/>
              <a:gd name="f56" fmla="*/ f52 f37 1"/>
              <a:gd name="f57" fmla="*/ f53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3">
                <a:pos x="f56" y="f42"/>
              </a:cxn>
              <a:cxn ang="f34">
                <a:pos x="f54" y="f55"/>
              </a:cxn>
              <a:cxn ang="f35">
                <a:pos x="f42" y="f45"/>
              </a:cxn>
              <a:cxn ang="f35">
                <a:pos x="f56" y="f45"/>
              </a:cxn>
              <a:cxn ang="f35">
                <a:pos x="f46" y="f45"/>
              </a:cxn>
              <a:cxn ang="f36">
                <a:pos x="f57" y="f55"/>
              </a:cxn>
            </a:cxnLst>
            <a:rect l="f54" t="f55" r="f57" b="f45"/>
            <a:pathLst>
              <a:path fill="norm" stroke="1" extrusionOk="0">
                <a:moveTo>
                  <a:pt x="f42" y="f45"/>
                </a:moveTo>
                <a:lnTo>
                  <a:pt x="f56" y="f42"/>
                </a:lnTo>
                <a:lnTo>
                  <a:pt x="f46" y="f45"/>
                </a:lnTo>
                <a:close/>
              </a:path>
            </a:pathLst>
          </a:custGeom>
          <a:solidFill>
            <a:srgbClr val="FFFF00"/>
          </a:solidFill>
          <a:ln w="55001">
            <a:solidFill>
              <a:srgbClr val="1E768C"/>
            </a:solidFill>
            <a:prstDash val="solid"/>
          </a:ln>
        </p:spPr>
        <p:txBody>
          <a:bodyPr vert="horz" wrap="square" lIns="100794" tIns="50392" rIns="100794" bIns="50392" anchor="ctr" anchorCtr="1" compatLnSpc="1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endParaRPr lang="ru-RU" sz="1800" b="0" i="0" u="none" strike="noStrike" cap="none" spc="0">
              <a:solidFill>
                <a:srgbClr val="FFFFFF"/>
              </a:solidFill>
              <a:latin typeface="Lucida Sans Unicode"/>
            </a:endParaRPr>
          </a:p>
        </p:txBody>
      </p:sp>
      <p:sp>
        <p:nvSpPr>
          <p:cNvPr id="14" name="Прямоугольник 13"/>
          <p:cNvSpPr/>
          <p:nvPr/>
        </p:nvSpPr>
        <p:spPr bwMode="auto">
          <a:xfrm rot="19102698">
            <a:off x="2360890" y="4560305"/>
            <a:ext cx="355555" cy="367003"/>
          </a:xfrm>
          <a:prstGeom prst="rect">
            <a:avLst/>
          </a:prstGeom>
          <a:solidFill>
            <a:srgbClr val="A8BFDF"/>
          </a:solidFill>
          <a:ln w="55001">
            <a:solidFill>
              <a:srgbClr val="1E768C"/>
            </a:solidFill>
            <a:prstDash val="solid"/>
          </a:ln>
        </p:spPr>
        <p:txBody>
          <a:bodyPr vert="horz" wrap="square" lIns="100794" tIns="50392" rIns="100794" bIns="50392" anchor="ctr" anchorCtr="1" compatLnSpc="1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endParaRPr lang="ru-RU" sz="1800" b="0" i="0" u="none" strike="noStrike" cap="none" spc="0">
              <a:solidFill>
                <a:srgbClr val="FFFFFF"/>
              </a:solidFill>
              <a:latin typeface="Lucida Sans Unicode"/>
            </a:endParaRPr>
          </a:p>
        </p:txBody>
      </p:sp>
      <p:sp>
        <p:nvSpPr>
          <p:cNvPr id="15" name="Прямоугольник 14"/>
          <p:cNvSpPr/>
          <p:nvPr/>
        </p:nvSpPr>
        <p:spPr bwMode="auto">
          <a:xfrm rot="19102698">
            <a:off x="2990929" y="4560305"/>
            <a:ext cx="355555" cy="367003"/>
          </a:xfrm>
          <a:prstGeom prst="rect">
            <a:avLst/>
          </a:prstGeom>
          <a:solidFill>
            <a:srgbClr val="C00000"/>
          </a:solidFill>
          <a:ln w="55001">
            <a:solidFill>
              <a:srgbClr val="1E768C"/>
            </a:solidFill>
            <a:prstDash val="solid"/>
          </a:ln>
        </p:spPr>
        <p:txBody>
          <a:bodyPr vert="horz" wrap="square" lIns="100794" tIns="50392" rIns="100794" bIns="50392" anchor="ctr" anchorCtr="1" compatLnSpc="1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endParaRPr lang="ru-RU" sz="1800" b="0" i="0" u="none" strike="noStrike" cap="none" spc="0">
              <a:solidFill>
                <a:srgbClr val="FFFFFF"/>
              </a:solidFill>
              <a:latin typeface="Lucida Sans Unicode"/>
            </a:endParaRPr>
          </a:p>
        </p:txBody>
      </p:sp>
      <p:sp>
        <p:nvSpPr>
          <p:cNvPr id="16" name="Прямоугольник 15"/>
          <p:cNvSpPr/>
          <p:nvPr/>
        </p:nvSpPr>
        <p:spPr bwMode="auto">
          <a:xfrm rot="19102698">
            <a:off x="3699736" y="4560305"/>
            <a:ext cx="355555" cy="367003"/>
          </a:xfrm>
          <a:prstGeom prst="rect">
            <a:avLst/>
          </a:prstGeom>
          <a:solidFill>
            <a:srgbClr val="C00000"/>
          </a:solidFill>
          <a:ln w="55001">
            <a:solidFill>
              <a:srgbClr val="1E768C"/>
            </a:solidFill>
            <a:prstDash val="solid"/>
          </a:ln>
        </p:spPr>
        <p:txBody>
          <a:bodyPr vert="horz" wrap="square" lIns="100794" tIns="50392" rIns="100794" bIns="50392" anchor="ctr" anchorCtr="1" compatLnSpc="1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endParaRPr lang="ru-RU" sz="1800" b="0" i="0" u="none" strike="noStrike" cap="none" spc="0">
              <a:solidFill>
                <a:srgbClr val="FFFFFF"/>
              </a:solidFill>
              <a:latin typeface="Lucida Sans Unicode"/>
            </a:endParaRPr>
          </a:p>
        </p:txBody>
      </p:sp>
      <p:sp>
        <p:nvSpPr>
          <p:cNvPr id="17" name="Прямоугольник 16"/>
          <p:cNvSpPr/>
          <p:nvPr/>
        </p:nvSpPr>
        <p:spPr bwMode="auto">
          <a:xfrm rot="19102698">
            <a:off x="4408533" y="4639053"/>
            <a:ext cx="355555" cy="367003"/>
          </a:xfrm>
          <a:prstGeom prst="rect">
            <a:avLst/>
          </a:prstGeom>
          <a:solidFill>
            <a:srgbClr val="C00000"/>
          </a:solidFill>
          <a:ln w="55001">
            <a:solidFill>
              <a:srgbClr val="1E768C"/>
            </a:solidFill>
            <a:prstDash val="solid"/>
          </a:ln>
        </p:spPr>
        <p:txBody>
          <a:bodyPr vert="horz" wrap="square" lIns="100794" tIns="50392" rIns="100794" bIns="50392" anchor="ctr" anchorCtr="1" compatLnSpc="1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endParaRPr lang="ru-RU" sz="1800" b="0" i="0" u="none" strike="noStrike" cap="none" spc="0">
              <a:solidFill>
                <a:srgbClr val="FFFFFF"/>
              </a:solidFill>
              <a:latin typeface="Lucida Sans Unicode"/>
            </a:endParaRPr>
          </a:p>
        </p:txBody>
      </p:sp>
      <p:sp>
        <p:nvSpPr>
          <p:cNvPr id="18" name="Прямоугольник 17"/>
          <p:cNvSpPr/>
          <p:nvPr/>
        </p:nvSpPr>
        <p:spPr bwMode="auto">
          <a:xfrm rot="19102698">
            <a:off x="5038572" y="4639053"/>
            <a:ext cx="355555" cy="367003"/>
          </a:xfrm>
          <a:prstGeom prst="rect">
            <a:avLst/>
          </a:prstGeom>
          <a:solidFill>
            <a:srgbClr val="C00000"/>
          </a:solidFill>
          <a:ln w="55001">
            <a:solidFill>
              <a:srgbClr val="1E768C"/>
            </a:solidFill>
            <a:prstDash val="solid"/>
          </a:ln>
        </p:spPr>
        <p:txBody>
          <a:bodyPr vert="horz" wrap="square" lIns="100794" tIns="50392" rIns="100794" bIns="50392" anchor="ctr" anchorCtr="1" compatLnSpc="1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endParaRPr lang="ru-RU" sz="1800" b="0" i="0" u="none" strike="noStrike" cap="none" spc="0">
              <a:solidFill>
                <a:srgbClr val="FFFFFF"/>
              </a:solidFill>
              <a:latin typeface="Lucida Sans Unicode"/>
            </a:endParaRPr>
          </a:p>
        </p:txBody>
      </p:sp>
      <p:sp>
        <p:nvSpPr>
          <p:cNvPr id="19" name="Равнобедренный треугольник 18"/>
          <p:cNvSpPr/>
          <p:nvPr/>
        </p:nvSpPr>
        <p:spPr bwMode="auto">
          <a:xfrm>
            <a:off x="8269284" y="5433529"/>
            <a:ext cx="393777" cy="314992"/>
          </a:xfrm>
          <a:custGeom>
            <a:avLst>
              <a:gd name="f8" fmla="val 5000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val 50000"/>
              <a:gd name="f9" fmla="+- 0 0 -360"/>
              <a:gd name="f10" fmla="+- 0 0 -270"/>
              <a:gd name="f11" fmla="+- 0 0 -180"/>
              <a:gd name="f12" fmla="+- 0 0 -90"/>
              <a:gd name="f13" fmla="abs f4"/>
              <a:gd name="f14" fmla="abs f5"/>
              <a:gd name="f15" fmla="abs f6"/>
              <a:gd name="f16" fmla="val f7"/>
              <a:gd name="f17" fmla="val f8"/>
              <a:gd name="f18" fmla="*/ f9 f1 1"/>
              <a:gd name="f19" fmla="*/ f10 f1 1"/>
              <a:gd name="f20" fmla="*/ f11 f1 1"/>
              <a:gd name="f21" fmla="*/ f12 f1 1"/>
              <a:gd name="f22" fmla="?: f13 f4 1"/>
              <a:gd name="f23" fmla="?: f14 f5 1"/>
              <a:gd name="f24" fmla="?: f15 f6 1"/>
              <a:gd name="f25" fmla="*/ f18 1 f3"/>
              <a:gd name="f26" fmla="*/ f19 1 f3"/>
              <a:gd name="f27" fmla="*/ f20 1 f3"/>
              <a:gd name="f28" fmla="*/ f21 1 f3"/>
              <a:gd name="f29" fmla="*/ f22 1 21600"/>
              <a:gd name="f30" fmla="*/ f23 1 21600"/>
              <a:gd name="f31" fmla="*/ 21600 f22 1"/>
              <a:gd name="f32" fmla="*/ 21600 f23 1"/>
              <a:gd name="f33" fmla="+- f25 0 f2"/>
              <a:gd name="f34" fmla="+- f26 0 f2"/>
              <a:gd name="f35" fmla="+- f27 0 f2"/>
              <a:gd name="f36" fmla="+- f28 0 f2"/>
              <a:gd name="f37" fmla="min f30 f29"/>
              <a:gd name="f38" fmla="*/ f31 1 f24"/>
              <a:gd name="f39" fmla="*/ f32 1 f24"/>
              <a:gd name="f40" fmla="val f38"/>
              <a:gd name="f41" fmla="val f39"/>
              <a:gd name="f42" fmla="*/ f16 f37 1"/>
              <a:gd name="f43" fmla="+- f41 0 f16"/>
              <a:gd name="f44" fmla="+- f40 0 f16"/>
              <a:gd name="f45" fmla="*/ f41 f37 1"/>
              <a:gd name="f46" fmla="*/ f40 f37 1"/>
              <a:gd name="f47" fmla="*/ f43 1 2"/>
              <a:gd name="f48" fmla="*/ f44 1 2"/>
              <a:gd name="f49" fmla="*/ f44 f17 1"/>
              <a:gd name="f50" fmla="+- f16 f47 0"/>
              <a:gd name="f51" fmla="*/ f49 1 200000"/>
              <a:gd name="f52" fmla="*/ f49 1 100000"/>
              <a:gd name="f53" fmla="+- f51 f48 0"/>
              <a:gd name="f54" fmla="*/ f51 f37 1"/>
              <a:gd name="f55" fmla="*/ f50 f37 1"/>
              <a:gd name="f56" fmla="*/ f52 f37 1"/>
              <a:gd name="f57" fmla="*/ f53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3">
                <a:pos x="f56" y="f42"/>
              </a:cxn>
              <a:cxn ang="f34">
                <a:pos x="f54" y="f55"/>
              </a:cxn>
              <a:cxn ang="f35">
                <a:pos x="f42" y="f45"/>
              </a:cxn>
              <a:cxn ang="f35">
                <a:pos x="f56" y="f45"/>
              </a:cxn>
              <a:cxn ang="f35">
                <a:pos x="f46" y="f45"/>
              </a:cxn>
              <a:cxn ang="f36">
                <a:pos x="f57" y="f55"/>
              </a:cxn>
            </a:cxnLst>
            <a:rect l="f54" t="f55" r="f57" b="f45"/>
            <a:pathLst>
              <a:path fill="norm" stroke="1" extrusionOk="0">
                <a:moveTo>
                  <a:pt x="f42" y="f45"/>
                </a:moveTo>
                <a:lnTo>
                  <a:pt x="f56" y="f42"/>
                </a:lnTo>
                <a:lnTo>
                  <a:pt x="f46" y="f45"/>
                </a:lnTo>
                <a:close/>
              </a:path>
            </a:pathLst>
          </a:custGeom>
          <a:noFill/>
          <a:ln w="55001">
            <a:solidFill>
              <a:srgbClr val="1E768C"/>
            </a:solidFill>
            <a:prstDash val="solid"/>
          </a:ln>
        </p:spPr>
        <p:txBody>
          <a:bodyPr vert="horz" wrap="square" lIns="100794" tIns="50392" rIns="100794" bIns="50392" anchor="ctr" anchorCtr="1" compatLnSpc="1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endParaRPr lang="ru-RU" sz="1800" b="0" i="0" u="none" strike="noStrike" cap="none" spc="0">
              <a:solidFill>
                <a:srgbClr val="FFFFFF"/>
              </a:solidFill>
              <a:latin typeface="Lucida Sans Unicode"/>
            </a:endParaRPr>
          </a:p>
        </p:txBody>
      </p:sp>
      <p:sp>
        <p:nvSpPr>
          <p:cNvPr id="20" name="Равнобедренный треугольник 19"/>
          <p:cNvSpPr/>
          <p:nvPr/>
        </p:nvSpPr>
        <p:spPr bwMode="auto">
          <a:xfrm>
            <a:off x="7639245" y="5433529"/>
            <a:ext cx="393777" cy="314992"/>
          </a:xfrm>
          <a:custGeom>
            <a:avLst>
              <a:gd name="f8" fmla="val 5000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val 50000"/>
              <a:gd name="f9" fmla="+- 0 0 -360"/>
              <a:gd name="f10" fmla="+- 0 0 -270"/>
              <a:gd name="f11" fmla="+- 0 0 -180"/>
              <a:gd name="f12" fmla="+- 0 0 -90"/>
              <a:gd name="f13" fmla="abs f4"/>
              <a:gd name="f14" fmla="abs f5"/>
              <a:gd name="f15" fmla="abs f6"/>
              <a:gd name="f16" fmla="val f7"/>
              <a:gd name="f17" fmla="val f8"/>
              <a:gd name="f18" fmla="*/ f9 f1 1"/>
              <a:gd name="f19" fmla="*/ f10 f1 1"/>
              <a:gd name="f20" fmla="*/ f11 f1 1"/>
              <a:gd name="f21" fmla="*/ f12 f1 1"/>
              <a:gd name="f22" fmla="?: f13 f4 1"/>
              <a:gd name="f23" fmla="?: f14 f5 1"/>
              <a:gd name="f24" fmla="?: f15 f6 1"/>
              <a:gd name="f25" fmla="*/ f18 1 f3"/>
              <a:gd name="f26" fmla="*/ f19 1 f3"/>
              <a:gd name="f27" fmla="*/ f20 1 f3"/>
              <a:gd name="f28" fmla="*/ f21 1 f3"/>
              <a:gd name="f29" fmla="*/ f22 1 21600"/>
              <a:gd name="f30" fmla="*/ f23 1 21600"/>
              <a:gd name="f31" fmla="*/ 21600 f22 1"/>
              <a:gd name="f32" fmla="*/ 21600 f23 1"/>
              <a:gd name="f33" fmla="+- f25 0 f2"/>
              <a:gd name="f34" fmla="+- f26 0 f2"/>
              <a:gd name="f35" fmla="+- f27 0 f2"/>
              <a:gd name="f36" fmla="+- f28 0 f2"/>
              <a:gd name="f37" fmla="min f30 f29"/>
              <a:gd name="f38" fmla="*/ f31 1 f24"/>
              <a:gd name="f39" fmla="*/ f32 1 f24"/>
              <a:gd name="f40" fmla="val f38"/>
              <a:gd name="f41" fmla="val f39"/>
              <a:gd name="f42" fmla="*/ f16 f37 1"/>
              <a:gd name="f43" fmla="+- f41 0 f16"/>
              <a:gd name="f44" fmla="+- f40 0 f16"/>
              <a:gd name="f45" fmla="*/ f41 f37 1"/>
              <a:gd name="f46" fmla="*/ f40 f37 1"/>
              <a:gd name="f47" fmla="*/ f43 1 2"/>
              <a:gd name="f48" fmla="*/ f44 1 2"/>
              <a:gd name="f49" fmla="*/ f44 f17 1"/>
              <a:gd name="f50" fmla="+- f16 f47 0"/>
              <a:gd name="f51" fmla="*/ f49 1 200000"/>
              <a:gd name="f52" fmla="*/ f49 1 100000"/>
              <a:gd name="f53" fmla="+- f51 f48 0"/>
              <a:gd name="f54" fmla="*/ f51 f37 1"/>
              <a:gd name="f55" fmla="*/ f50 f37 1"/>
              <a:gd name="f56" fmla="*/ f52 f37 1"/>
              <a:gd name="f57" fmla="*/ f53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3">
                <a:pos x="f56" y="f42"/>
              </a:cxn>
              <a:cxn ang="f34">
                <a:pos x="f54" y="f55"/>
              </a:cxn>
              <a:cxn ang="f35">
                <a:pos x="f42" y="f45"/>
              </a:cxn>
              <a:cxn ang="f35">
                <a:pos x="f56" y="f45"/>
              </a:cxn>
              <a:cxn ang="f35">
                <a:pos x="f46" y="f45"/>
              </a:cxn>
              <a:cxn ang="f36">
                <a:pos x="f57" y="f55"/>
              </a:cxn>
            </a:cxnLst>
            <a:rect l="f54" t="f55" r="f57" b="f45"/>
            <a:pathLst>
              <a:path fill="norm" stroke="1" extrusionOk="0">
                <a:moveTo>
                  <a:pt x="f42" y="f45"/>
                </a:moveTo>
                <a:lnTo>
                  <a:pt x="f56" y="f42"/>
                </a:lnTo>
                <a:lnTo>
                  <a:pt x="f46" y="f45"/>
                </a:lnTo>
                <a:close/>
              </a:path>
            </a:pathLst>
          </a:custGeom>
          <a:noFill/>
          <a:ln w="55001">
            <a:solidFill>
              <a:srgbClr val="1E768C"/>
            </a:solidFill>
            <a:prstDash val="solid"/>
          </a:ln>
        </p:spPr>
        <p:txBody>
          <a:bodyPr vert="horz" wrap="square" lIns="100794" tIns="50392" rIns="100794" bIns="50392" anchor="ctr" anchorCtr="1" compatLnSpc="1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endParaRPr lang="ru-RU" sz="1800" b="0" i="0" u="none" strike="noStrike" cap="none" spc="0">
              <a:solidFill>
                <a:srgbClr val="FFFFFF"/>
              </a:solidFill>
              <a:latin typeface="Lucida Sans Unicode"/>
            </a:endParaRPr>
          </a:p>
        </p:txBody>
      </p:sp>
      <p:sp>
        <p:nvSpPr>
          <p:cNvPr id="21" name="TextBox 20"/>
          <p:cNvSpPr txBox="1"/>
          <p:nvPr/>
        </p:nvSpPr>
        <p:spPr bwMode="auto">
          <a:xfrm>
            <a:off x="4132294" y="5837366"/>
            <a:ext cx="765553" cy="644606"/>
          </a:xfrm>
          <a:prstGeom prst="rect">
            <a:avLst/>
          </a:prstGeom>
          <a:noFill/>
          <a:ln>
            <a:noFill/>
          </a:ln>
        </p:spPr>
        <p:txBody>
          <a:bodyPr vert="horz" wrap="none" lIns="100794" tIns="50392" rIns="100794" bIns="50392" anchor="t" anchorCtr="0" compatLnSpc="1">
            <a:sp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r>
              <a:rPr lang="ru-RU" sz="3500" b="0" i="1" u="none" strike="noStrike" cap="none" spc="0">
                <a:solidFill>
                  <a:srgbClr val="000000"/>
                </a:solidFill>
                <a:latin typeface="Lucida Sans Unicode"/>
              </a:rPr>
              <a:t>2 3</a:t>
            </a:r>
            <a:endParaRPr/>
          </a:p>
        </p:txBody>
      </p:sp>
      <p:sp>
        <p:nvSpPr>
          <p:cNvPr id="22" name="TextBox 21"/>
          <p:cNvSpPr txBox="1"/>
          <p:nvPr/>
        </p:nvSpPr>
        <p:spPr bwMode="auto">
          <a:xfrm>
            <a:off x="4961570" y="5891378"/>
            <a:ext cx="765553" cy="644606"/>
          </a:xfrm>
          <a:prstGeom prst="rect">
            <a:avLst/>
          </a:prstGeom>
          <a:noFill/>
          <a:ln>
            <a:noFill/>
          </a:ln>
        </p:spPr>
        <p:txBody>
          <a:bodyPr vert="horz" wrap="none" lIns="100794" tIns="50392" rIns="100794" bIns="50392" anchor="t" anchorCtr="0" compatLnSpc="1">
            <a:sp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r>
              <a:rPr lang="ru-RU" sz="3500" b="0" i="1" u="none" strike="noStrike" cap="none" spc="0">
                <a:solidFill>
                  <a:srgbClr val="000000"/>
                </a:solidFill>
                <a:latin typeface="Lucida Sans Unicode"/>
              </a:rPr>
              <a:t>3 2</a:t>
            </a:r>
            <a:endParaRPr/>
          </a:p>
        </p:txBody>
      </p:sp>
      <p:sp>
        <p:nvSpPr>
          <p:cNvPr id="23" name="TextBox 22"/>
          <p:cNvSpPr txBox="1"/>
          <p:nvPr/>
        </p:nvSpPr>
        <p:spPr bwMode="auto">
          <a:xfrm>
            <a:off x="5985378" y="5827260"/>
            <a:ext cx="765553" cy="644606"/>
          </a:xfrm>
          <a:prstGeom prst="rect">
            <a:avLst/>
          </a:prstGeom>
          <a:noFill/>
          <a:ln>
            <a:noFill/>
          </a:ln>
        </p:spPr>
        <p:txBody>
          <a:bodyPr vert="horz" wrap="none" lIns="100794" tIns="50392" rIns="100794" bIns="50392" anchor="t" anchorCtr="0" compatLnSpc="1">
            <a:sp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r>
              <a:rPr lang="ru-RU" sz="3500" b="0" i="1" u="none" strike="noStrike" cap="none" spc="0">
                <a:solidFill>
                  <a:srgbClr val="000000"/>
                </a:solidFill>
                <a:latin typeface="Lucida Sans Unicode"/>
              </a:rPr>
              <a:t>2 3</a:t>
            </a:r>
            <a:endParaRPr/>
          </a:p>
        </p:txBody>
      </p:sp>
      <p:sp>
        <p:nvSpPr>
          <p:cNvPr id="24" name="TextBox 23"/>
          <p:cNvSpPr txBox="1"/>
          <p:nvPr/>
        </p:nvSpPr>
        <p:spPr bwMode="auto">
          <a:xfrm>
            <a:off x="6930438" y="5827260"/>
            <a:ext cx="765553" cy="644606"/>
          </a:xfrm>
          <a:prstGeom prst="rect">
            <a:avLst/>
          </a:prstGeom>
          <a:noFill/>
          <a:ln>
            <a:noFill/>
          </a:ln>
        </p:spPr>
        <p:txBody>
          <a:bodyPr vert="horz" wrap="none" lIns="100794" tIns="50392" rIns="100794" bIns="50392" anchor="t" anchorCtr="0" compatLnSpc="1">
            <a:sp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r>
              <a:rPr lang="ru-RU" sz="3500" b="0" i="1" u="none" strike="noStrike" cap="none" spc="0">
                <a:solidFill>
                  <a:srgbClr val="000000"/>
                </a:solidFill>
                <a:latin typeface="Lucida Sans Unicode"/>
              </a:rPr>
              <a:t>3 2</a:t>
            </a:r>
            <a:endParaRPr/>
          </a:p>
        </p:txBody>
      </p:sp>
      <p:sp>
        <p:nvSpPr>
          <p:cNvPr id="25" name="TextBox 24"/>
          <p:cNvSpPr txBox="1"/>
          <p:nvPr/>
        </p:nvSpPr>
        <p:spPr bwMode="auto">
          <a:xfrm>
            <a:off x="7796750" y="5906009"/>
            <a:ext cx="765553" cy="644606"/>
          </a:xfrm>
          <a:prstGeom prst="rect">
            <a:avLst/>
          </a:prstGeom>
          <a:noFill/>
          <a:ln>
            <a:noFill/>
          </a:ln>
        </p:spPr>
        <p:txBody>
          <a:bodyPr vert="horz" wrap="none" lIns="100794" tIns="50392" rIns="100794" bIns="50392" anchor="t" anchorCtr="0" compatLnSpc="1">
            <a:sp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r>
              <a:rPr lang="ru-RU" sz="3500" b="0" i="1" u="none" strike="noStrike" cap="none" spc="0">
                <a:solidFill>
                  <a:srgbClr val="000000"/>
                </a:solidFill>
                <a:latin typeface="Lucida Sans Unicode"/>
              </a:rPr>
              <a:t>2 3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Slide3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Прямоугольник 3"/>
          <p:cNvSpPr/>
          <p:nvPr/>
        </p:nvSpPr>
        <p:spPr bwMode="auto">
          <a:xfrm>
            <a:off x="472497" y="1496168"/>
            <a:ext cx="9056875" cy="4882319"/>
          </a:xfrm>
          <a:prstGeom prst="rect">
            <a:avLst/>
          </a:prstGeom>
          <a:solidFill>
            <a:srgbClr val="FFFFFF"/>
          </a:solidFill>
          <a:ln w="57150">
            <a:solidFill>
              <a:srgbClr val="1E768C"/>
            </a:solidFill>
            <a:prstDash val="solid"/>
          </a:ln>
        </p:spPr>
        <p:txBody>
          <a:bodyPr vert="horz" wrap="square" lIns="100794" tIns="50392" rIns="100794" bIns="50392" anchor="ctr" anchorCtr="1" compatLnSpc="1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endParaRPr lang="ru-RU" sz="1800" b="0" i="0" u="none" strike="noStrike" cap="none" spc="0">
              <a:solidFill>
                <a:srgbClr val="FFFFFF"/>
              </a:solidFill>
              <a:latin typeface="Lucida Sans Unicode"/>
            </a:endParaRPr>
          </a:p>
        </p:txBody>
      </p:sp>
      <p:cxnSp>
        <p:nvCxnSpPr>
          <p:cNvPr id="3" name="Прямая соединительная линия 2"/>
          <p:cNvCxnSpPr>
            <a:cxnSpLocks/>
          </p:cNvCxnSpPr>
          <p:nvPr/>
        </p:nvCxnSpPr>
        <p:spPr bwMode="auto">
          <a:xfrm>
            <a:off x="1181295" y="3464844"/>
            <a:ext cx="7324252" cy="1756"/>
          </a:xfrm>
          <a:prstGeom prst="straightConnector1">
            <a:avLst/>
          </a:prstGeom>
          <a:noFill/>
          <a:ln w="76196">
            <a:solidFill>
              <a:srgbClr val="FFFF00"/>
            </a:solidFill>
            <a:prstDash val="solid"/>
          </a:ln>
        </p:spPr>
      </p:cxnSp>
      <p:sp>
        <p:nvSpPr>
          <p:cNvPr id="4" name="Овал 4"/>
          <p:cNvSpPr/>
          <p:nvPr/>
        </p:nvSpPr>
        <p:spPr bwMode="auto">
          <a:xfrm>
            <a:off x="4410270" y="3386105"/>
            <a:ext cx="236262" cy="236244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2 0"/>
              <a:gd name="f16" fmla="*/ f9 f1 1"/>
              <a:gd name="f17" fmla="*/ f10 f1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1"/>
              <a:gd name="f29" fmla="+- f22 0 f2"/>
              <a:gd name="f30" fmla="+- f23 0 f2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1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2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 fill="norm" stroke="1" extrusionOk="0">
                <a:moveTo>
                  <a:pt x="f38" y="f52"/>
                </a:moveTo>
                <a:arcTo wR="f48" hR="f49" stAng="f1" swAng="f0"/>
                <a:close/>
              </a:path>
            </a:pathLst>
          </a:custGeom>
          <a:solidFill>
            <a:srgbClr val="FFC000"/>
          </a:solidFill>
          <a:ln>
            <a:noFill/>
            <a:prstDash val="solid"/>
          </a:ln>
        </p:spPr>
        <p:txBody>
          <a:bodyPr vert="horz" wrap="square" lIns="100794" tIns="50392" rIns="100794" bIns="50392" anchor="ctr" anchorCtr="1" compatLnSpc="1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endParaRPr lang="ru-RU" sz="1800" b="0" i="0" u="none" strike="noStrike" cap="none" spc="0">
              <a:solidFill>
                <a:srgbClr val="FFFFFF"/>
              </a:solidFill>
              <a:latin typeface="Lucida Sans Unicode"/>
            </a:endParaRPr>
          </a:p>
        </p:txBody>
      </p:sp>
      <p:cxnSp>
        <p:nvCxnSpPr>
          <p:cNvPr id="5" name="Прямая соединительная линия 5"/>
          <p:cNvCxnSpPr>
            <a:cxnSpLocks/>
          </p:cNvCxnSpPr>
          <p:nvPr/>
        </p:nvCxnSpPr>
        <p:spPr bwMode="auto">
          <a:xfrm>
            <a:off x="1732586" y="2283640"/>
            <a:ext cx="6142921" cy="2600408"/>
          </a:xfrm>
          <a:prstGeom prst="straightConnector1">
            <a:avLst/>
          </a:prstGeom>
          <a:noFill/>
          <a:ln w="76196">
            <a:solidFill>
              <a:srgbClr val="FFFF00"/>
            </a:solidFill>
            <a:prstDash val="solid"/>
          </a:ln>
        </p:spPr>
      </p:cxnSp>
      <p:cxnSp>
        <p:nvCxnSpPr>
          <p:cNvPr id="6" name="Прямая соединительная линия 7"/>
          <p:cNvCxnSpPr>
            <a:cxnSpLocks/>
          </p:cNvCxnSpPr>
          <p:nvPr/>
        </p:nvCxnSpPr>
        <p:spPr bwMode="auto">
          <a:xfrm flipV="1">
            <a:off x="2480758" y="1850535"/>
            <a:ext cx="3859014" cy="3543620"/>
          </a:xfrm>
          <a:prstGeom prst="straightConnector1">
            <a:avLst/>
          </a:prstGeom>
          <a:noFill/>
          <a:ln w="76196">
            <a:solidFill>
              <a:srgbClr val="FFFF00"/>
            </a:solidFill>
            <a:prstDash val="solid"/>
          </a:ln>
        </p:spPr>
      </p:cxnSp>
      <p:cxnSp>
        <p:nvCxnSpPr>
          <p:cNvPr id="7" name="Прямая соединительная линия 10"/>
          <p:cNvCxnSpPr>
            <a:cxnSpLocks/>
          </p:cNvCxnSpPr>
          <p:nvPr/>
        </p:nvCxnSpPr>
        <p:spPr bwMode="auto">
          <a:xfrm rot="5399996" flipH="1">
            <a:off x="2323486" y="3897963"/>
            <a:ext cx="4488579" cy="78748"/>
          </a:xfrm>
          <a:prstGeom prst="straightConnector1">
            <a:avLst/>
          </a:prstGeom>
          <a:noFill/>
          <a:ln w="76196">
            <a:solidFill>
              <a:srgbClr val="FFFF00"/>
            </a:solidFill>
            <a:prstDash val="solid"/>
          </a:ln>
        </p:spPr>
      </p:cxnSp>
      <p:pic>
        <p:nvPicPr>
          <p:cNvPr id="8" name="Picture 2" descr="https://catherineasquithgallery.com/uploads/posts/2021-03/1614546128_91-p-solntse-na-belom-fone-95.pn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3508214" y="2552675"/>
            <a:ext cx="2040383" cy="2062346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1"/>
          <p:cNvSpPr txBox="1"/>
          <p:nvPr/>
        </p:nvSpPr>
        <p:spPr bwMode="auto">
          <a:xfrm>
            <a:off x="472497" y="179432"/>
            <a:ext cx="8168216" cy="36933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r>
              <a:rPr lang="ru-RU" sz="1800" b="0" i="0" u="none" strike="noStrike" cap="none" spc="0">
                <a:solidFill>
                  <a:srgbClr val="000000"/>
                </a:solidFill>
                <a:latin typeface="Lucida Sans Unicode"/>
              </a:rPr>
              <a:t>Какие фигуры ты видишь?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Slide4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Содержимое 4"/>
          <p:cNvSpPr txBox="1">
            <a:spLocks noGrp="1"/>
          </p:cNvSpPr>
          <p:nvPr>
            <p:ph idx="1"/>
          </p:nvPr>
        </p:nvSpPr>
        <p:spPr bwMode="auto">
          <a:xfrm>
            <a:off x="2047606" y="2913616"/>
            <a:ext cx="1428905" cy="2015913"/>
          </a:xfrm>
        </p:spPr>
        <p:txBody>
          <a:bodyPr/>
          <a:lstStyle/>
          <a:p>
            <a:pPr lvl="0">
              <a:buNone/>
              <a:defRPr/>
            </a:pPr>
            <a:r>
              <a:rPr lang="ru-RU" sz="11000"/>
              <a:t>.</a:t>
            </a:r>
            <a:endParaRPr/>
          </a:p>
        </p:txBody>
      </p:sp>
      <p:sp>
        <p:nvSpPr>
          <p:cNvPr id="3" name="Заголовок 1"/>
          <p:cNvSpPr txBox="1"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 sz="6600"/>
              <a:t>луч</a:t>
            </a:r>
            <a:endParaRPr/>
          </a:p>
        </p:txBody>
      </p:sp>
      <p:cxnSp>
        <p:nvCxnSpPr>
          <p:cNvPr id="4" name="Прямая соединительная линия 3"/>
          <p:cNvCxnSpPr>
            <a:cxnSpLocks/>
          </p:cNvCxnSpPr>
          <p:nvPr/>
        </p:nvCxnSpPr>
        <p:spPr bwMode="auto">
          <a:xfrm flipV="1">
            <a:off x="2362626" y="1259924"/>
            <a:ext cx="6985778" cy="2936897"/>
          </a:xfrm>
          <a:prstGeom prst="straightConnector1">
            <a:avLst/>
          </a:prstGeom>
          <a:noFill/>
          <a:ln w="28575">
            <a:solidFill>
              <a:srgbClr val="000000"/>
            </a:solidFill>
            <a:prstDash val="solid"/>
          </a:ln>
        </p:spPr>
      </p:cxnSp>
      <p:sp>
        <p:nvSpPr>
          <p:cNvPr id="5" name="TextBox 5"/>
          <p:cNvSpPr txBox="1"/>
          <p:nvPr/>
        </p:nvSpPr>
        <p:spPr bwMode="auto">
          <a:xfrm>
            <a:off x="3600148" y="4787943"/>
            <a:ext cx="5922614" cy="1200332"/>
          </a:xfrm>
          <a:prstGeom prst="rect">
            <a:avLst/>
          </a:prstGeom>
          <a:solidFill>
            <a:srgbClr val="FFFFFF"/>
          </a:solidFill>
          <a:ln w="9528">
            <a:solidFill>
              <a:srgbClr val="227A8F"/>
            </a:solidFill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r>
              <a:rPr lang="ru-RU" sz="2400" b="1" i="0" u="none" strike="noStrike" cap="none" spc="0">
                <a:solidFill>
                  <a:srgbClr val="FF0000"/>
                </a:solidFill>
                <a:latin typeface="Lucida Sans Unicode"/>
              </a:rPr>
              <a:t>ЗАПОМНИ</a:t>
            </a:r>
            <a:endParaRPr/>
          </a:p>
          <a:p>
            <a:pPr marL="342900" marR="0" lvl="0" indent="-3429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AutoNum type="arabicPeriod"/>
              <a:defRPr sz="1800" b="0" i="0" u="none" strike="noStrike" cap="none" spc="0">
                <a:solidFill>
                  <a:srgbClr val="000000"/>
                </a:solidFill>
              </a:defRPr>
            </a:pPr>
            <a:r>
              <a:rPr lang="ru-RU" sz="2400" b="0" i="0" u="none" strike="noStrike" cap="none" spc="0">
                <a:solidFill>
                  <a:srgbClr val="000000"/>
                </a:solidFill>
                <a:latin typeface="Lucida Sans Unicode"/>
              </a:rPr>
              <a:t>Луч чертим по линейке</a:t>
            </a:r>
            <a:endParaRPr/>
          </a:p>
          <a:p>
            <a:pPr marL="342900" marR="0" lvl="0" indent="-3429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AutoNum type="arabicPeriod"/>
              <a:defRPr sz="1800" b="0" i="0" u="none" strike="noStrike" cap="none" spc="0">
                <a:solidFill>
                  <a:srgbClr val="000000"/>
                </a:solidFill>
              </a:defRPr>
            </a:pPr>
            <a:r>
              <a:rPr lang="ru-RU" sz="2400" b="0" i="0" u="none" strike="noStrike" cap="none" spc="0">
                <a:solidFill>
                  <a:srgbClr val="000000"/>
                </a:solidFill>
                <a:latin typeface="Lucida Sans Unicode"/>
              </a:rPr>
              <a:t>У луча есть начало, но нет конца.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Slide5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 sz="6600"/>
              <a:t>отрезок</a:t>
            </a:r>
            <a:endParaRPr/>
          </a:p>
        </p:txBody>
      </p:sp>
      <p:pic>
        <p:nvPicPr>
          <p:cNvPr id="3" name="Picture 2" descr="C:\Users\Администратор\Desktop\116186.pn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rot="20236090">
            <a:off x="2421725" y="3542798"/>
            <a:ext cx="2063974" cy="206376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 descr="C:\Users\Администратор\Desktop\116186.png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rot="20236090">
            <a:off x="6637227" y="1796531"/>
            <a:ext cx="2063974" cy="206376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" name="Прямая соединительная линия 5"/>
          <p:cNvCxnSpPr>
            <a:cxnSpLocks/>
          </p:cNvCxnSpPr>
          <p:nvPr/>
        </p:nvCxnSpPr>
        <p:spPr bwMode="auto">
          <a:xfrm flipV="1">
            <a:off x="1864964" y="4097344"/>
            <a:ext cx="1340282" cy="564861"/>
          </a:xfrm>
          <a:prstGeom prst="straightConnector1">
            <a:avLst/>
          </a:prstGeom>
          <a:noFill/>
          <a:ln w="28575">
            <a:solidFill>
              <a:srgbClr val="000000"/>
            </a:solidFill>
            <a:prstDash val="solid"/>
          </a:ln>
        </p:spPr>
      </p:cxnSp>
      <p:cxnSp>
        <p:nvCxnSpPr>
          <p:cNvPr id="6" name="Прямая соединительная линия 7"/>
          <p:cNvCxnSpPr>
            <a:cxnSpLocks/>
          </p:cNvCxnSpPr>
          <p:nvPr/>
        </p:nvCxnSpPr>
        <p:spPr bwMode="auto">
          <a:xfrm flipV="1">
            <a:off x="7421828" y="1734561"/>
            <a:ext cx="1508293" cy="616516"/>
          </a:xfrm>
          <a:prstGeom prst="straightConnector1">
            <a:avLst/>
          </a:prstGeom>
          <a:noFill/>
          <a:ln w="28575">
            <a:solidFill>
              <a:srgbClr val="000000"/>
            </a:solidFill>
            <a:prstDash val="solid"/>
          </a:ln>
        </p:spPr>
      </p:cxnSp>
      <p:cxnSp>
        <p:nvCxnSpPr>
          <p:cNvPr id="7" name="Прямая соединительная линия 10"/>
          <p:cNvCxnSpPr>
            <a:cxnSpLocks/>
          </p:cNvCxnSpPr>
          <p:nvPr/>
        </p:nvCxnSpPr>
        <p:spPr bwMode="auto">
          <a:xfrm flipV="1">
            <a:off x="3214481" y="2351077"/>
            <a:ext cx="4207347" cy="1746267"/>
          </a:xfrm>
          <a:prstGeom prst="straightConnector1">
            <a:avLst/>
          </a:prstGeom>
          <a:noFill/>
          <a:ln w="28575">
            <a:solidFill>
              <a:srgbClr val="000000"/>
            </a:solidFill>
            <a:prstDash val="solid"/>
          </a:ln>
        </p:spPr>
      </p:cxnSp>
      <p:sp>
        <p:nvSpPr>
          <p:cNvPr id="8" name="Содержимое 4"/>
          <p:cNvSpPr txBox="1">
            <a:spLocks noGrp="1"/>
          </p:cNvSpPr>
          <p:nvPr>
            <p:ph idx="1"/>
          </p:nvPr>
        </p:nvSpPr>
        <p:spPr bwMode="auto">
          <a:xfrm>
            <a:off x="2896947" y="2827333"/>
            <a:ext cx="1428905" cy="2015913"/>
          </a:xfrm>
        </p:spPr>
        <p:txBody>
          <a:bodyPr/>
          <a:lstStyle/>
          <a:p>
            <a:pPr lvl="0">
              <a:buNone/>
              <a:defRPr/>
            </a:pPr>
            <a:r>
              <a:rPr lang="ru-RU" sz="11000"/>
              <a:t>.</a:t>
            </a:r>
            <a:endParaRPr/>
          </a:p>
        </p:txBody>
      </p:sp>
      <p:sp>
        <p:nvSpPr>
          <p:cNvPr id="9" name="Содержимое 4"/>
          <p:cNvSpPr txBox="1"/>
          <p:nvPr/>
        </p:nvSpPr>
        <p:spPr bwMode="auto">
          <a:xfrm>
            <a:off x="7104293" y="1081067"/>
            <a:ext cx="1428905" cy="2015913"/>
          </a:xfrm>
          <a:prstGeom prst="rect">
            <a:avLst/>
          </a:prstGeom>
          <a:noFill/>
          <a:ln>
            <a:noFill/>
          </a:ln>
        </p:spPr>
        <p:txBody>
          <a:bodyPr vert="horz" wrap="square" lIns="100794" tIns="50392" rIns="100794" bIns="50392" anchor="t" anchorCtr="0" compatLnSpc="1"/>
          <a:lstStyle/>
          <a:p>
            <a:pPr marL="377975" marR="0" lvl="0" indent="-377975" algn="l" defTabSz="1007943">
              <a:lnSpc>
                <a:spcPct val="100000"/>
              </a:lnSpc>
              <a:spcBef>
                <a:spcPts val="260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r>
              <a:rPr lang="ru-RU" sz="11000" b="0" i="0" u="none" strike="noStrike" cap="none" spc="0">
                <a:solidFill>
                  <a:srgbClr val="000000"/>
                </a:solidFill>
                <a:latin typeface="Lucida Sans Unicode"/>
              </a:rPr>
              <a:t>.</a:t>
            </a:r>
            <a:endParaRPr/>
          </a:p>
        </p:txBody>
      </p:sp>
      <p:sp>
        <p:nvSpPr>
          <p:cNvPr id="10" name="TextBox 9"/>
          <p:cNvSpPr txBox="1"/>
          <p:nvPr/>
        </p:nvSpPr>
        <p:spPr bwMode="auto">
          <a:xfrm>
            <a:off x="4322999" y="5508025"/>
            <a:ext cx="5562578" cy="1200332"/>
          </a:xfrm>
          <a:prstGeom prst="rect">
            <a:avLst/>
          </a:prstGeom>
          <a:solidFill>
            <a:srgbClr val="FFFFFF"/>
          </a:solidFill>
          <a:ln w="9528">
            <a:solidFill>
              <a:srgbClr val="227A8F"/>
            </a:solidFill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r>
              <a:rPr lang="ru-RU" sz="2400" b="1" i="0" u="none" strike="noStrike" cap="none" spc="0">
                <a:solidFill>
                  <a:srgbClr val="FF0000"/>
                </a:solidFill>
                <a:latin typeface="Lucida Sans Unicode"/>
              </a:rPr>
              <a:t>ЗАПОМНИ</a:t>
            </a:r>
            <a:endParaRPr/>
          </a:p>
          <a:p>
            <a:pPr marL="342900" marR="0" lvl="0" indent="-3429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AutoNum type="arabicPeriod"/>
              <a:defRPr sz="1800" b="0" i="0" u="none" strike="noStrike" cap="none" spc="0">
                <a:solidFill>
                  <a:srgbClr val="000000"/>
                </a:solidFill>
              </a:defRPr>
            </a:pPr>
            <a:r>
              <a:rPr lang="ru-RU" sz="2400" b="0" i="0" u="none" strike="noStrike" cap="none" spc="0">
                <a:solidFill>
                  <a:srgbClr val="000000"/>
                </a:solidFill>
                <a:latin typeface="Lucida Sans Unicode"/>
              </a:rPr>
              <a:t>Отрезок чертим по линейке</a:t>
            </a:r>
            <a:endParaRPr/>
          </a:p>
          <a:p>
            <a:pPr marL="342900" marR="0" lvl="0" indent="-3429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AutoNum type="arabicPeriod"/>
              <a:defRPr sz="1800" b="0" i="0" u="none" strike="noStrike" cap="none" spc="0">
                <a:solidFill>
                  <a:srgbClr val="000000"/>
                </a:solidFill>
              </a:defRPr>
            </a:pPr>
            <a:r>
              <a:rPr lang="ru-RU" sz="2400" b="0" i="0" u="none" strike="noStrike" cap="none" spc="0">
                <a:solidFill>
                  <a:srgbClr val="000000"/>
                </a:solidFill>
                <a:latin typeface="Lucida Sans Unicode"/>
              </a:rPr>
              <a:t>У отрезка 2 конца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#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#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Slide6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2"/>
          <p:cNvSpPr txBox="1"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Сравни ветки. </a:t>
            </a:r>
            <a:endParaRPr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rot="20305532">
            <a:off x="611122" y="1784818"/>
            <a:ext cx="5905496" cy="366712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 rot="18663424">
            <a:off x="4535038" y="3665688"/>
            <a:ext cx="5548752" cy="324206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" name="Прямая соединительная линия 4"/>
          <p:cNvCxnSpPr>
            <a:cxnSpLocks/>
          </p:cNvCxnSpPr>
          <p:nvPr/>
        </p:nvCxnSpPr>
        <p:spPr bwMode="auto">
          <a:xfrm>
            <a:off x="143771" y="3203774"/>
            <a:ext cx="5256583" cy="72009"/>
          </a:xfrm>
          <a:prstGeom prst="straightConnector1">
            <a:avLst/>
          </a:prstGeom>
          <a:noFill/>
          <a:ln w="76196">
            <a:solidFill>
              <a:srgbClr val="FF0000"/>
            </a:solidFill>
            <a:prstDash val="solid"/>
          </a:ln>
        </p:spPr>
      </p:cxnSp>
      <p:sp>
        <p:nvSpPr>
          <p:cNvPr id="6" name="Полилиния 5"/>
          <p:cNvSpPr/>
          <p:nvPr/>
        </p:nvSpPr>
        <p:spPr bwMode="auto">
          <a:xfrm>
            <a:off x="5364483" y="2423160"/>
            <a:ext cx="2910836" cy="454152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910840"/>
              <a:gd name="f7" fmla="val 4541520"/>
              <a:gd name="f8" fmla="val 20320"/>
              <a:gd name="f9" fmla="val 4516120"/>
              <a:gd name="f10" fmla="val 36263"/>
              <a:gd name="f11" fmla="val 4486489"/>
              <a:gd name="f12" fmla="val 60960"/>
              <a:gd name="f13" fmla="val 4465320"/>
              <a:gd name="f14" fmla="val 73157"/>
              <a:gd name="f15" fmla="val 4454865"/>
              <a:gd name="f16" fmla="val 92637"/>
              <a:gd name="f17" fmla="val 4457882"/>
              <a:gd name="f18" fmla="val 106680"/>
              <a:gd name="f19" fmla="val 4450080"/>
              <a:gd name="f20" fmla="val 138702"/>
              <a:gd name="f21" fmla="val 4432290"/>
              <a:gd name="f22" fmla="val 167640"/>
              <a:gd name="f23" fmla="val 4409440"/>
              <a:gd name="f24" fmla="val 198120"/>
              <a:gd name="f25" fmla="val 4389120"/>
              <a:gd name="f26" fmla="val 213360"/>
              <a:gd name="f27" fmla="val 4378960"/>
              <a:gd name="f28" fmla="val 227457"/>
              <a:gd name="f29" fmla="val 4366831"/>
              <a:gd name="f30" fmla="val 243840"/>
              <a:gd name="f31" fmla="val 4358640"/>
              <a:gd name="f32" fmla="val 264160"/>
              <a:gd name="f33" fmla="val 4348480"/>
              <a:gd name="f34" fmla="val 286313"/>
              <a:gd name="f35" fmla="val 4341365"/>
              <a:gd name="f36" fmla="val 304800"/>
              <a:gd name="f37" fmla="val 4328160"/>
              <a:gd name="f38" fmla="val 322338"/>
              <a:gd name="f39" fmla="val 4315633"/>
              <a:gd name="f40" fmla="val 333507"/>
              <a:gd name="f41" fmla="val 4295672"/>
              <a:gd name="f42" fmla="val 350520"/>
              <a:gd name="f43" fmla="val 4282440"/>
              <a:gd name="f44" fmla="val 416726"/>
              <a:gd name="f45" fmla="val 4230947"/>
              <a:gd name="f46" fmla="val 436568"/>
              <a:gd name="f47" fmla="val 4224176"/>
              <a:gd name="f48" fmla="val 502920"/>
              <a:gd name="f49" fmla="val 4191000"/>
              <a:gd name="f50" fmla="val 590271"/>
              <a:gd name="f51" fmla="val 4059973"/>
              <a:gd name="f52" fmla="val 473960"/>
              <a:gd name="f53" fmla="val 4214168"/>
              <a:gd name="f54" fmla="val 579120"/>
              <a:gd name="f55" fmla="val 4130040"/>
              <a:gd name="f56" fmla="val 593423"/>
              <a:gd name="f57" fmla="val 4118598"/>
              <a:gd name="f58" fmla="val 594068"/>
              <a:gd name="f59" fmla="val 4094028"/>
              <a:gd name="f60" fmla="val 609600"/>
              <a:gd name="f61" fmla="val 4084320"/>
              <a:gd name="f62" fmla="val 636845"/>
              <a:gd name="f63" fmla="val 4067292"/>
              <a:gd name="f64" fmla="val 674307"/>
              <a:gd name="f65" fmla="val 4071662"/>
              <a:gd name="f66" fmla="val 701040"/>
              <a:gd name="f67" fmla="val 4053840"/>
              <a:gd name="f68" fmla="val 731520"/>
              <a:gd name="f69" fmla="val 4033520"/>
              <a:gd name="f70" fmla="val 757727"/>
              <a:gd name="f71" fmla="val 4004464"/>
              <a:gd name="f72" fmla="val 792480"/>
              <a:gd name="f73" fmla="val 3992880"/>
              <a:gd name="f74" fmla="val 876305"/>
              <a:gd name="f75" fmla="val 3964938"/>
              <a:gd name="f76" fmla="val 801199"/>
              <a:gd name="f77" fmla="val 3994429"/>
              <a:gd name="f78" fmla="val 883920"/>
              <a:gd name="f79" fmla="val 3947160"/>
              <a:gd name="f80" fmla="val 903645"/>
              <a:gd name="f81" fmla="val 3935888"/>
              <a:gd name="f82" fmla="val 926393"/>
              <a:gd name="f83" fmla="val 3929885"/>
              <a:gd name="f84" fmla="val 944880"/>
              <a:gd name="f85" fmla="val 3916680"/>
              <a:gd name="f86" fmla="val 962418"/>
              <a:gd name="f87" fmla="val 3904153"/>
              <a:gd name="f88" fmla="val 973587"/>
              <a:gd name="f89" fmla="val 3884192"/>
              <a:gd name="f90" fmla="val 990600"/>
              <a:gd name="f91" fmla="val 3870960"/>
              <a:gd name="f92" fmla="val 1019516"/>
              <a:gd name="f93" fmla="val 3848470"/>
              <a:gd name="f94" fmla="val 1051560"/>
              <a:gd name="f95" fmla="val 3830320"/>
              <a:gd name="f96" fmla="val 1082040"/>
              <a:gd name="f97" fmla="val 3810000"/>
              <a:gd name="f98" fmla="val 1097280"/>
              <a:gd name="f99" fmla="val 3799840"/>
              <a:gd name="f100" fmla="val 1109991"/>
              <a:gd name="f101" fmla="val 3783962"/>
              <a:gd name="f102" fmla="val 1127760"/>
              <a:gd name="f103" fmla="val 3779520"/>
              <a:gd name="f104" fmla="val 1188720"/>
              <a:gd name="f105" fmla="val 3764280"/>
              <a:gd name="f106" fmla="val 1261173"/>
              <a:gd name="f107" fmla="val 3715978"/>
              <a:gd name="f108" fmla="val 1217064"/>
              <a:gd name="f109" fmla="val 3739592"/>
              <a:gd name="f110" fmla="val 1325880"/>
              <a:gd name="f111" fmla="val 3703320"/>
              <a:gd name="f112" fmla="val 1371600"/>
              <a:gd name="f113" fmla="val 3688080"/>
              <a:gd name="f114" fmla="val 1417320"/>
              <a:gd name="f115" fmla="val 3672840"/>
              <a:gd name="f116" fmla="val 1427480"/>
              <a:gd name="f117" fmla="val 3657600"/>
              <a:gd name="f118" fmla="val 1431720"/>
              <a:gd name="f119" fmla="val 3635891"/>
              <a:gd name="f120" fmla="val 1447800"/>
              <a:gd name="f121" fmla="val 3627120"/>
              <a:gd name="f122" fmla="val 1490109"/>
              <a:gd name="f123" fmla="val 3604043"/>
              <a:gd name="f124" fmla="val 1539240"/>
              <a:gd name="f125" fmla="val 3596640"/>
              <a:gd name="f126" fmla="val 1584960"/>
              <a:gd name="f127" fmla="val 3581400"/>
              <a:gd name="f128" fmla="val 1630680"/>
              <a:gd name="f129" fmla="val 3566160"/>
              <a:gd name="f130" fmla="val 1645920"/>
              <a:gd name="f131" fmla="val 3561080"/>
              <a:gd name="f132" fmla="val 1663034"/>
              <a:gd name="f133" fmla="val 3559831"/>
              <a:gd name="f134" fmla="val 1676400"/>
              <a:gd name="f135" fmla="val 3550920"/>
              <a:gd name="f136" fmla="val 1706880"/>
              <a:gd name="f137" fmla="val 3530600"/>
              <a:gd name="f138" fmla="val 1741937"/>
              <a:gd name="f139" fmla="val 3515863"/>
              <a:gd name="f140" fmla="val 1767840"/>
              <a:gd name="f141" fmla="val 3489960"/>
              <a:gd name="f142" fmla="val 1783080"/>
              <a:gd name="f143" fmla="val 3474720"/>
              <a:gd name="f144" fmla="val 1794847"/>
              <a:gd name="f145" fmla="val 3454933"/>
              <a:gd name="f146" fmla="val 1813560"/>
              <a:gd name="f147" fmla="val 3444240"/>
              <a:gd name="f148" fmla="val 1831746"/>
              <a:gd name="f149" fmla="val 3433848"/>
              <a:gd name="f150" fmla="val 1854200"/>
              <a:gd name="f151" fmla="val 3434080"/>
              <a:gd name="f152" fmla="val 1874520"/>
              <a:gd name="f153" fmla="val 3429000"/>
              <a:gd name="f154" fmla="val 1928910"/>
              <a:gd name="f155" fmla="val 3347414"/>
              <a:gd name="f156" fmla="val 1892048"/>
              <a:gd name="f157" fmla="val 3396232"/>
              <a:gd name="f158" fmla="val 1996440"/>
              <a:gd name="f159" fmla="val 3291840"/>
              <a:gd name="f160" fmla="val 2011680"/>
              <a:gd name="f161" fmla="val 3276600"/>
              <a:gd name="f162" fmla="val 2029228"/>
              <a:gd name="f163" fmla="val 3263362"/>
              <a:gd name="f164" fmla="val 2042160"/>
              <a:gd name="f165" fmla="val 3246120"/>
              <a:gd name="f166" fmla="val 2098870"/>
              <a:gd name="f167" fmla="val 3170507"/>
              <a:gd name="f168" fmla="val 2066746"/>
              <a:gd name="f169" fmla="val 3199249"/>
              <a:gd name="f170" fmla="val 2133600"/>
              <a:gd name="f171" fmla="val 3154680"/>
              <a:gd name="f172" fmla="val 2143760"/>
              <a:gd name="f173" fmla="val 3139440"/>
              <a:gd name="f174" fmla="val 2151128"/>
              <a:gd name="f175" fmla="val 3121912"/>
              <a:gd name="f176" fmla="val 2164080"/>
              <a:gd name="f177" fmla="val 3108960"/>
              <a:gd name="f178" fmla="val 2177032"/>
              <a:gd name="f179" fmla="val 3096008"/>
              <a:gd name="f180" fmla="val 2199296"/>
              <a:gd name="f181" fmla="val 3093485"/>
              <a:gd name="f182" fmla="val 2209800"/>
              <a:gd name="f183" fmla="val 3078480"/>
              <a:gd name="f184" fmla="val 2235856"/>
              <a:gd name="f185" fmla="val 3041257"/>
              <a:gd name="f186" fmla="val 2245556"/>
              <a:gd name="f187" fmla="val 2994366"/>
              <a:gd name="f188" fmla="val 2270760"/>
              <a:gd name="f189" fmla="val 2956560"/>
              <a:gd name="f190" fmla="val 2369855"/>
              <a:gd name="f191" fmla="val 2807918"/>
              <a:gd name="f192" fmla="val 2214637"/>
              <a:gd name="f193" fmla="val 3038912"/>
              <a:gd name="f194" fmla="val 2346960"/>
              <a:gd name="f195" fmla="val 2849880"/>
              <a:gd name="f196" fmla="val 2367967"/>
              <a:gd name="f197" fmla="val 2819870"/>
              <a:gd name="f198" fmla="val 2387600"/>
              <a:gd name="f199" fmla="val 2788920"/>
              <a:gd name="f200" fmla="val 2407920"/>
              <a:gd name="f201" fmla="val 2758440"/>
              <a:gd name="f202" fmla="val 2418080"/>
              <a:gd name="f203" fmla="val 2743200"/>
              <a:gd name="f204" fmla="val 2430209"/>
              <a:gd name="f205" fmla="val 2729103"/>
              <a:gd name="f206" fmla="val 2438400"/>
              <a:gd name="f207" fmla="val 2712720"/>
              <a:gd name="f208" fmla="val 2499360"/>
              <a:gd name="f209" fmla="val 2590800"/>
              <a:gd name="f210" fmla="val 2509520"/>
              <a:gd name="f211" fmla="val 2570480"/>
              <a:gd name="f212" fmla="val 2517238"/>
              <a:gd name="f213" fmla="val 2548743"/>
              <a:gd name="f214" fmla="val 2529840"/>
              <a:gd name="f215" fmla="val 2621280"/>
              <a:gd name="f216" fmla="val 2392680"/>
              <a:gd name="f217" fmla="val 2651760"/>
              <a:gd name="f218" fmla="val 2682240"/>
              <a:gd name="f219" fmla="val 2301240"/>
              <a:gd name="f220" fmla="val 2687320"/>
              <a:gd name="f221" fmla="val 2219960"/>
              <a:gd name="f222" fmla="val 2685399"/>
              <a:gd name="f223" fmla="val 2137938"/>
              <a:gd name="f224" fmla="val 2697480"/>
              <a:gd name="f225" fmla="val 2057400"/>
              <a:gd name="f226" fmla="val 2700850"/>
              <a:gd name="f227" fmla="val 2034933"/>
              <a:gd name="f228" fmla="val 2720196"/>
              <a:gd name="f229" fmla="val 2017791"/>
              <a:gd name="f230" fmla="val 2727960"/>
              <a:gd name="f231" fmla="val 2775330"/>
              <a:gd name="f232" fmla="val 1866174"/>
              <a:gd name="f233" fmla="val 2745341"/>
              <a:gd name="f234" fmla="val 1921122"/>
              <a:gd name="f235" fmla="val 2773680"/>
              <a:gd name="f236" fmla="val 1798320"/>
              <a:gd name="f237" fmla="val 2781996"/>
              <a:gd name="f238" fmla="val 1762284"/>
              <a:gd name="f239" fmla="val 2794000"/>
              <a:gd name="f240" fmla="val 1727200"/>
              <a:gd name="f241" fmla="val 2804160"/>
              <a:gd name="f242" fmla="val 1691640"/>
              <a:gd name="f243" fmla="val 2809240"/>
              <a:gd name="f244" fmla="val 1651000"/>
              <a:gd name="f245" fmla="val 2812667"/>
              <a:gd name="f246" fmla="val 1610119"/>
              <a:gd name="f247" fmla="val 2819400"/>
              <a:gd name="f248" fmla="val 1569720"/>
              <a:gd name="f249" fmla="val 2825779"/>
              <a:gd name="f250" fmla="val 1531448"/>
              <a:gd name="f251" fmla="val 2837801"/>
              <a:gd name="f252" fmla="val 1499277"/>
              <a:gd name="f253" fmla="val 1463040"/>
              <a:gd name="f254" fmla="val 2854960"/>
              <a:gd name="f255" fmla="val 1422400"/>
              <a:gd name="f256" fmla="val 2857794"/>
              <a:gd name="f257" fmla="val 1381416"/>
              <a:gd name="f258" fmla="val 2865120"/>
              <a:gd name="f259" fmla="val 1341120"/>
              <a:gd name="f260" fmla="val 2867994"/>
              <a:gd name="f261" fmla="val 1325315"/>
              <a:gd name="f262" fmla="val 2876748"/>
              <a:gd name="f263" fmla="val 1311053"/>
              <a:gd name="f264" fmla="val 2880360"/>
              <a:gd name="f265" fmla="val 1295400"/>
              <a:gd name="f266" fmla="val 2892009"/>
              <a:gd name="f267" fmla="val 1244921"/>
              <a:gd name="f268" fmla="val 1143000"/>
              <a:gd name="f269" fmla="val 2905760"/>
              <a:gd name="f270" fmla="val 955040"/>
              <a:gd name="f271" fmla="val 2908686"/>
              <a:gd name="f272" fmla="val 766693"/>
              <a:gd name="f273" fmla="val 2895600"/>
              <a:gd name="f274" fmla="val 2893364"/>
              <a:gd name="f275" fmla="val 547069"/>
              <a:gd name="f276" fmla="val 2872912"/>
              <a:gd name="f277" fmla="val 518849"/>
              <a:gd name="f278" fmla="val 487680"/>
              <a:gd name="f279" fmla="val 447040"/>
              <a:gd name="f280" fmla="val 2847887"/>
              <a:gd name="f281" fmla="val 405501"/>
              <a:gd name="f282" fmla="val 2834640"/>
              <a:gd name="f283" fmla="val 365760"/>
              <a:gd name="f284" fmla="val 2829560"/>
              <a:gd name="f285" fmla="val 2823627"/>
              <a:gd name="f286" fmla="val 335538"/>
              <a:gd name="f287" fmla="val 320040"/>
              <a:gd name="f288" fmla="val 2808378"/>
              <a:gd name="f289" fmla="val 279625"/>
              <a:gd name="f290" fmla="val 2795807"/>
              <a:gd name="f291" fmla="val 239441"/>
              <a:gd name="f292" fmla="val 2771039"/>
              <a:gd name="f293" fmla="val 90834"/>
              <a:gd name="f294" fmla="val 2783452"/>
              <a:gd name="f295" fmla="val 135995"/>
              <a:gd name="f296" fmla="+- 0 0 -90"/>
              <a:gd name="f297" fmla="*/ f3 1 2910840"/>
              <a:gd name="f298" fmla="*/ f4 1 4541520"/>
              <a:gd name="f299" fmla="val f5"/>
              <a:gd name="f300" fmla="val f6"/>
              <a:gd name="f301" fmla="val f7"/>
              <a:gd name="f302" fmla="*/ f296 f0 1"/>
              <a:gd name="f303" fmla="+- f301 0 f299"/>
              <a:gd name="f304" fmla="+- f300 0 f299"/>
              <a:gd name="f305" fmla="*/ f302 1 f2"/>
              <a:gd name="f306" fmla="*/ f304 1 2910840"/>
              <a:gd name="f307" fmla="*/ f303 1 4541520"/>
              <a:gd name="f308" fmla="*/ 0 f304 1"/>
              <a:gd name="f309" fmla="*/ 4541520 f303 1"/>
              <a:gd name="f310" fmla="*/ 60960 f304 1"/>
              <a:gd name="f311" fmla="*/ 4465320 f303 1"/>
              <a:gd name="f312" fmla="*/ 106680 f304 1"/>
              <a:gd name="f313" fmla="*/ 4450080 f303 1"/>
              <a:gd name="f314" fmla="*/ 198120 f304 1"/>
              <a:gd name="f315" fmla="*/ 4389120 f303 1"/>
              <a:gd name="f316" fmla="*/ 243840 f304 1"/>
              <a:gd name="f317" fmla="*/ 4358640 f303 1"/>
              <a:gd name="f318" fmla="*/ 304800 f304 1"/>
              <a:gd name="f319" fmla="*/ 4328160 f303 1"/>
              <a:gd name="f320" fmla="*/ 350520 f304 1"/>
              <a:gd name="f321" fmla="*/ 4282440 f303 1"/>
              <a:gd name="f322" fmla="*/ 502920 f304 1"/>
              <a:gd name="f323" fmla="*/ 4191000 f303 1"/>
              <a:gd name="f324" fmla="*/ 579120 f304 1"/>
              <a:gd name="f325" fmla="*/ 4130040 f303 1"/>
              <a:gd name="f326" fmla="*/ 609600 f304 1"/>
              <a:gd name="f327" fmla="*/ 4084320 f303 1"/>
              <a:gd name="f328" fmla="*/ 701040 f304 1"/>
              <a:gd name="f329" fmla="*/ 4053840 f303 1"/>
              <a:gd name="f330" fmla="*/ 792480 f304 1"/>
              <a:gd name="f331" fmla="*/ 3992880 f303 1"/>
              <a:gd name="f332" fmla="*/ 883920 f304 1"/>
              <a:gd name="f333" fmla="*/ 3947160 f303 1"/>
              <a:gd name="f334" fmla="*/ 944880 f304 1"/>
              <a:gd name="f335" fmla="*/ 3916680 f303 1"/>
              <a:gd name="f336" fmla="*/ 990600 f304 1"/>
              <a:gd name="f337" fmla="*/ 3870960 f303 1"/>
              <a:gd name="f338" fmla="*/ 1082040 f304 1"/>
              <a:gd name="f339" fmla="*/ 3810000 f303 1"/>
              <a:gd name="f340" fmla="*/ 1127760 f304 1"/>
              <a:gd name="f341" fmla="*/ 3779520 f303 1"/>
              <a:gd name="f342" fmla="*/ 1188720 f304 1"/>
              <a:gd name="f343" fmla="*/ 3764280 f303 1"/>
              <a:gd name="f344" fmla="*/ 1325880 f304 1"/>
              <a:gd name="f345" fmla="*/ 3703320 f303 1"/>
              <a:gd name="f346" fmla="*/ 1371600 f304 1"/>
              <a:gd name="f347" fmla="*/ 3688080 f303 1"/>
              <a:gd name="f348" fmla="*/ 1417320 f304 1"/>
              <a:gd name="f349" fmla="*/ 3672840 f303 1"/>
              <a:gd name="f350" fmla="*/ 1447800 f304 1"/>
              <a:gd name="f351" fmla="*/ 3627120 f303 1"/>
              <a:gd name="f352" fmla="*/ 1584960 f304 1"/>
              <a:gd name="f353" fmla="*/ 3581400 f303 1"/>
              <a:gd name="f354" fmla="*/ 1630680 f304 1"/>
              <a:gd name="f355" fmla="*/ 3566160 f303 1"/>
              <a:gd name="f356" fmla="*/ 1676400 f304 1"/>
              <a:gd name="f357" fmla="*/ 3550920 f303 1"/>
              <a:gd name="f358" fmla="*/ 1767840 f304 1"/>
              <a:gd name="f359" fmla="*/ 3489960 f303 1"/>
              <a:gd name="f360" fmla="*/ 1813560 f304 1"/>
              <a:gd name="f361" fmla="*/ 3444240 f303 1"/>
              <a:gd name="f362" fmla="*/ 1874520 f304 1"/>
              <a:gd name="f363" fmla="*/ 3429000 f303 1"/>
              <a:gd name="f364" fmla="*/ 1996440 f304 1"/>
              <a:gd name="f365" fmla="*/ 3291840 f303 1"/>
              <a:gd name="f366" fmla="*/ 2042160 f304 1"/>
              <a:gd name="f367" fmla="*/ 3246120 f303 1"/>
              <a:gd name="f368" fmla="*/ 2133600 f304 1"/>
              <a:gd name="f369" fmla="*/ 3154680 f303 1"/>
              <a:gd name="f370" fmla="*/ 2164080 f304 1"/>
              <a:gd name="f371" fmla="*/ 3108960 f303 1"/>
              <a:gd name="f372" fmla="*/ 2209800 f304 1"/>
              <a:gd name="f373" fmla="*/ 3078480 f303 1"/>
              <a:gd name="f374" fmla="*/ 2270760 f304 1"/>
              <a:gd name="f375" fmla="*/ 2956560 f303 1"/>
              <a:gd name="f376" fmla="*/ 2346960 f304 1"/>
              <a:gd name="f377" fmla="*/ 2849880 f303 1"/>
              <a:gd name="f378" fmla="*/ 2407920 f304 1"/>
              <a:gd name="f379" fmla="*/ 2758440 f303 1"/>
              <a:gd name="f380" fmla="*/ 2438400 f304 1"/>
              <a:gd name="f381" fmla="*/ 2712720 f303 1"/>
              <a:gd name="f382" fmla="*/ 2499360 f304 1"/>
              <a:gd name="f383" fmla="*/ 2590800 f303 1"/>
              <a:gd name="f384" fmla="*/ 2529840 f304 1"/>
              <a:gd name="f385" fmla="*/ 2529840 f303 1"/>
              <a:gd name="f386" fmla="*/ 2621280 f304 1"/>
              <a:gd name="f387" fmla="*/ 2392680 f303 1"/>
              <a:gd name="f388" fmla="*/ 2651760 f304 1"/>
              <a:gd name="f389" fmla="*/ 2346960 f303 1"/>
              <a:gd name="f390" fmla="*/ 2682240 f304 1"/>
              <a:gd name="f391" fmla="*/ 2301240 f303 1"/>
              <a:gd name="f392" fmla="*/ 2697480 f304 1"/>
              <a:gd name="f393" fmla="*/ 2057400 f303 1"/>
              <a:gd name="f394" fmla="*/ 2727960 f304 1"/>
              <a:gd name="f395" fmla="*/ 1996440 f303 1"/>
              <a:gd name="f396" fmla="*/ 2773680 f304 1"/>
              <a:gd name="f397" fmla="*/ 1798320 f303 1"/>
              <a:gd name="f398" fmla="*/ 2804160 f304 1"/>
              <a:gd name="f399" fmla="*/ 1691640 f303 1"/>
              <a:gd name="f400" fmla="*/ 2819400 f304 1"/>
              <a:gd name="f401" fmla="*/ 1569720 f303 1"/>
              <a:gd name="f402" fmla="*/ 2849880 f304 1"/>
              <a:gd name="f403" fmla="*/ 1463040 f303 1"/>
              <a:gd name="f404" fmla="*/ 2865120 f304 1"/>
              <a:gd name="f405" fmla="*/ 1341120 f303 1"/>
              <a:gd name="f406" fmla="*/ 2880360 f304 1"/>
              <a:gd name="f407" fmla="*/ 1295400 f303 1"/>
              <a:gd name="f408" fmla="*/ 2910840 f304 1"/>
              <a:gd name="f409" fmla="*/ 1143000 f303 1"/>
              <a:gd name="f410" fmla="*/ 2895600 f304 1"/>
              <a:gd name="f411" fmla="*/ 579120 f303 1"/>
              <a:gd name="f412" fmla="*/ 487680 f303 1"/>
              <a:gd name="f413" fmla="*/ 2834640 f304 1"/>
              <a:gd name="f414" fmla="*/ 365760 f303 1"/>
              <a:gd name="f415" fmla="*/ 320040 f303 1"/>
              <a:gd name="f416" fmla="*/ 2788920 f304 1"/>
              <a:gd name="f417" fmla="*/ 198120 f303 1"/>
              <a:gd name="f418" fmla="*/ 2758440 f304 1"/>
              <a:gd name="f419" fmla="*/ 60960 f303 1"/>
              <a:gd name="f420" fmla="*/ 0 f303 1"/>
              <a:gd name="f421" fmla="+- f305 0 f1"/>
              <a:gd name="f422" fmla="*/ f308 1 2910840"/>
              <a:gd name="f423" fmla="*/ f309 1 4541520"/>
              <a:gd name="f424" fmla="*/ f310 1 2910840"/>
              <a:gd name="f425" fmla="*/ f311 1 4541520"/>
              <a:gd name="f426" fmla="*/ f312 1 2910840"/>
              <a:gd name="f427" fmla="*/ f313 1 4541520"/>
              <a:gd name="f428" fmla="*/ f314 1 2910840"/>
              <a:gd name="f429" fmla="*/ f315 1 4541520"/>
              <a:gd name="f430" fmla="*/ f316 1 2910840"/>
              <a:gd name="f431" fmla="*/ f317 1 4541520"/>
              <a:gd name="f432" fmla="*/ f318 1 2910840"/>
              <a:gd name="f433" fmla="*/ f319 1 4541520"/>
              <a:gd name="f434" fmla="*/ f320 1 2910840"/>
              <a:gd name="f435" fmla="*/ f321 1 4541520"/>
              <a:gd name="f436" fmla="*/ f322 1 2910840"/>
              <a:gd name="f437" fmla="*/ f323 1 4541520"/>
              <a:gd name="f438" fmla="*/ f324 1 2910840"/>
              <a:gd name="f439" fmla="*/ f325 1 4541520"/>
              <a:gd name="f440" fmla="*/ f326 1 2910840"/>
              <a:gd name="f441" fmla="*/ f327 1 4541520"/>
              <a:gd name="f442" fmla="*/ f328 1 2910840"/>
              <a:gd name="f443" fmla="*/ f329 1 4541520"/>
              <a:gd name="f444" fmla="*/ f330 1 2910840"/>
              <a:gd name="f445" fmla="*/ f331 1 4541520"/>
              <a:gd name="f446" fmla="*/ f332 1 2910840"/>
              <a:gd name="f447" fmla="*/ f333 1 4541520"/>
              <a:gd name="f448" fmla="*/ f334 1 2910840"/>
              <a:gd name="f449" fmla="*/ f335 1 4541520"/>
              <a:gd name="f450" fmla="*/ f336 1 2910840"/>
              <a:gd name="f451" fmla="*/ f337 1 4541520"/>
              <a:gd name="f452" fmla="*/ f338 1 2910840"/>
              <a:gd name="f453" fmla="*/ f339 1 4541520"/>
              <a:gd name="f454" fmla="*/ f340 1 2910840"/>
              <a:gd name="f455" fmla="*/ f341 1 4541520"/>
              <a:gd name="f456" fmla="*/ f342 1 2910840"/>
              <a:gd name="f457" fmla="*/ f343 1 4541520"/>
              <a:gd name="f458" fmla="*/ f344 1 2910840"/>
              <a:gd name="f459" fmla="*/ f345 1 4541520"/>
              <a:gd name="f460" fmla="*/ f346 1 2910840"/>
              <a:gd name="f461" fmla="*/ f347 1 4541520"/>
              <a:gd name="f462" fmla="*/ f348 1 2910840"/>
              <a:gd name="f463" fmla="*/ f349 1 4541520"/>
              <a:gd name="f464" fmla="*/ f350 1 2910840"/>
              <a:gd name="f465" fmla="*/ f351 1 4541520"/>
              <a:gd name="f466" fmla="*/ f352 1 2910840"/>
              <a:gd name="f467" fmla="*/ f353 1 4541520"/>
              <a:gd name="f468" fmla="*/ f354 1 2910840"/>
              <a:gd name="f469" fmla="*/ f355 1 4541520"/>
              <a:gd name="f470" fmla="*/ f356 1 2910840"/>
              <a:gd name="f471" fmla="*/ f357 1 4541520"/>
              <a:gd name="f472" fmla="*/ f358 1 2910840"/>
              <a:gd name="f473" fmla="*/ f359 1 4541520"/>
              <a:gd name="f474" fmla="*/ f360 1 2910840"/>
              <a:gd name="f475" fmla="*/ f361 1 4541520"/>
              <a:gd name="f476" fmla="*/ f362 1 2910840"/>
              <a:gd name="f477" fmla="*/ f363 1 4541520"/>
              <a:gd name="f478" fmla="*/ f364 1 2910840"/>
              <a:gd name="f479" fmla="*/ f365 1 4541520"/>
              <a:gd name="f480" fmla="*/ f366 1 2910840"/>
              <a:gd name="f481" fmla="*/ f367 1 4541520"/>
              <a:gd name="f482" fmla="*/ f368 1 2910840"/>
              <a:gd name="f483" fmla="*/ f369 1 4541520"/>
              <a:gd name="f484" fmla="*/ f370 1 2910840"/>
              <a:gd name="f485" fmla="*/ f371 1 4541520"/>
              <a:gd name="f486" fmla="*/ f372 1 2910840"/>
              <a:gd name="f487" fmla="*/ f373 1 4541520"/>
              <a:gd name="f488" fmla="*/ f374 1 2910840"/>
              <a:gd name="f489" fmla="*/ f375 1 4541520"/>
              <a:gd name="f490" fmla="*/ f376 1 2910840"/>
              <a:gd name="f491" fmla="*/ f377 1 4541520"/>
              <a:gd name="f492" fmla="*/ f378 1 2910840"/>
              <a:gd name="f493" fmla="*/ f379 1 4541520"/>
              <a:gd name="f494" fmla="*/ f380 1 2910840"/>
              <a:gd name="f495" fmla="*/ f381 1 4541520"/>
              <a:gd name="f496" fmla="*/ f382 1 2910840"/>
              <a:gd name="f497" fmla="*/ f383 1 4541520"/>
              <a:gd name="f498" fmla="*/ f384 1 2910840"/>
              <a:gd name="f499" fmla="*/ f385 1 4541520"/>
              <a:gd name="f500" fmla="*/ f386 1 2910840"/>
              <a:gd name="f501" fmla="*/ f387 1 4541520"/>
              <a:gd name="f502" fmla="*/ f388 1 2910840"/>
              <a:gd name="f503" fmla="*/ f389 1 4541520"/>
              <a:gd name="f504" fmla="*/ f390 1 2910840"/>
              <a:gd name="f505" fmla="*/ f391 1 4541520"/>
              <a:gd name="f506" fmla="*/ f392 1 2910840"/>
              <a:gd name="f507" fmla="*/ f393 1 4541520"/>
              <a:gd name="f508" fmla="*/ f394 1 2910840"/>
              <a:gd name="f509" fmla="*/ f395 1 4541520"/>
              <a:gd name="f510" fmla="*/ f396 1 2910840"/>
              <a:gd name="f511" fmla="*/ f397 1 4541520"/>
              <a:gd name="f512" fmla="*/ f398 1 2910840"/>
              <a:gd name="f513" fmla="*/ f399 1 4541520"/>
              <a:gd name="f514" fmla="*/ f400 1 2910840"/>
              <a:gd name="f515" fmla="*/ f401 1 4541520"/>
              <a:gd name="f516" fmla="*/ f402 1 2910840"/>
              <a:gd name="f517" fmla="*/ f403 1 4541520"/>
              <a:gd name="f518" fmla="*/ f404 1 2910840"/>
              <a:gd name="f519" fmla="*/ f405 1 4541520"/>
              <a:gd name="f520" fmla="*/ f406 1 2910840"/>
              <a:gd name="f521" fmla="*/ f407 1 4541520"/>
              <a:gd name="f522" fmla="*/ f408 1 2910840"/>
              <a:gd name="f523" fmla="*/ f409 1 4541520"/>
              <a:gd name="f524" fmla="*/ f410 1 2910840"/>
              <a:gd name="f525" fmla="*/ f411 1 4541520"/>
              <a:gd name="f526" fmla="*/ f412 1 4541520"/>
              <a:gd name="f527" fmla="*/ f413 1 2910840"/>
              <a:gd name="f528" fmla="*/ f414 1 4541520"/>
              <a:gd name="f529" fmla="*/ f415 1 4541520"/>
              <a:gd name="f530" fmla="*/ f416 1 2910840"/>
              <a:gd name="f531" fmla="*/ f417 1 4541520"/>
              <a:gd name="f532" fmla="*/ f418 1 2910840"/>
              <a:gd name="f533" fmla="*/ f419 1 4541520"/>
              <a:gd name="f534" fmla="*/ f420 1 4541520"/>
              <a:gd name="f535" fmla="*/ f299 1 f306"/>
              <a:gd name="f536" fmla="*/ f300 1 f306"/>
              <a:gd name="f537" fmla="*/ f299 1 f307"/>
              <a:gd name="f538" fmla="*/ f301 1 f307"/>
              <a:gd name="f539" fmla="*/ f422 1 f306"/>
              <a:gd name="f540" fmla="*/ f423 1 f307"/>
              <a:gd name="f541" fmla="*/ f424 1 f306"/>
              <a:gd name="f542" fmla="*/ f425 1 f307"/>
              <a:gd name="f543" fmla="*/ f426 1 f306"/>
              <a:gd name="f544" fmla="*/ f427 1 f307"/>
              <a:gd name="f545" fmla="*/ f428 1 f306"/>
              <a:gd name="f546" fmla="*/ f429 1 f307"/>
              <a:gd name="f547" fmla="*/ f430 1 f306"/>
              <a:gd name="f548" fmla="*/ f431 1 f307"/>
              <a:gd name="f549" fmla="*/ f432 1 f306"/>
              <a:gd name="f550" fmla="*/ f433 1 f307"/>
              <a:gd name="f551" fmla="*/ f434 1 f306"/>
              <a:gd name="f552" fmla="*/ f435 1 f307"/>
              <a:gd name="f553" fmla="*/ f436 1 f306"/>
              <a:gd name="f554" fmla="*/ f437 1 f307"/>
              <a:gd name="f555" fmla="*/ f438 1 f306"/>
              <a:gd name="f556" fmla="*/ f439 1 f307"/>
              <a:gd name="f557" fmla="*/ f440 1 f306"/>
              <a:gd name="f558" fmla="*/ f441 1 f307"/>
              <a:gd name="f559" fmla="*/ f442 1 f306"/>
              <a:gd name="f560" fmla="*/ f443 1 f307"/>
              <a:gd name="f561" fmla="*/ f444 1 f306"/>
              <a:gd name="f562" fmla="*/ f445 1 f307"/>
              <a:gd name="f563" fmla="*/ f446 1 f306"/>
              <a:gd name="f564" fmla="*/ f447 1 f307"/>
              <a:gd name="f565" fmla="*/ f448 1 f306"/>
              <a:gd name="f566" fmla="*/ f449 1 f307"/>
              <a:gd name="f567" fmla="*/ f450 1 f306"/>
              <a:gd name="f568" fmla="*/ f451 1 f307"/>
              <a:gd name="f569" fmla="*/ f452 1 f306"/>
              <a:gd name="f570" fmla="*/ f453 1 f307"/>
              <a:gd name="f571" fmla="*/ f454 1 f306"/>
              <a:gd name="f572" fmla="*/ f455 1 f307"/>
              <a:gd name="f573" fmla="*/ f456 1 f306"/>
              <a:gd name="f574" fmla="*/ f457 1 f307"/>
              <a:gd name="f575" fmla="*/ f458 1 f306"/>
              <a:gd name="f576" fmla="*/ f459 1 f307"/>
              <a:gd name="f577" fmla="*/ f460 1 f306"/>
              <a:gd name="f578" fmla="*/ f461 1 f307"/>
              <a:gd name="f579" fmla="*/ f462 1 f306"/>
              <a:gd name="f580" fmla="*/ f463 1 f307"/>
              <a:gd name="f581" fmla="*/ f464 1 f306"/>
              <a:gd name="f582" fmla="*/ f465 1 f307"/>
              <a:gd name="f583" fmla="*/ f466 1 f306"/>
              <a:gd name="f584" fmla="*/ f467 1 f307"/>
              <a:gd name="f585" fmla="*/ f468 1 f306"/>
              <a:gd name="f586" fmla="*/ f469 1 f307"/>
              <a:gd name="f587" fmla="*/ f470 1 f306"/>
              <a:gd name="f588" fmla="*/ f471 1 f307"/>
              <a:gd name="f589" fmla="*/ f472 1 f306"/>
              <a:gd name="f590" fmla="*/ f473 1 f307"/>
              <a:gd name="f591" fmla="*/ f474 1 f306"/>
              <a:gd name="f592" fmla="*/ f475 1 f307"/>
              <a:gd name="f593" fmla="*/ f476 1 f306"/>
              <a:gd name="f594" fmla="*/ f477 1 f307"/>
              <a:gd name="f595" fmla="*/ f478 1 f306"/>
              <a:gd name="f596" fmla="*/ f479 1 f307"/>
              <a:gd name="f597" fmla="*/ f480 1 f306"/>
              <a:gd name="f598" fmla="*/ f481 1 f307"/>
              <a:gd name="f599" fmla="*/ f482 1 f306"/>
              <a:gd name="f600" fmla="*/ f483 1 f307"/>
              <a:gd name="f601" fmla="*/ f484 1 f306"/>
              <a:gd name="f602" fmla="*/ f485 1 f307"/>
              <a:gd name="f603" fmla="*/ f486 1 f306"/>
              <a:gd name="f604" fmla="*/ f487 1 f307"/>
              <a:gd name="f605" fmla="*/ f488 1 f306"/>
              <a:gd name="f606" fmla="*/ f489 1 f307"/>
              <a:gd name="f607" fmla="*/ f490 1 f306"/>
              <a:gd name="f608" fmla="*/ f491 1 f307"/>
              <a:gd name="f609" fmla="*/ f492 1 f306"/>
              <a:gd name="f610" fmla="*/ f493 1 f307"/>
              <a:gd name="f611" fmla="*/ f494 1 f306"/>
              <a:gd name="f612" fmla="*/ f495 1 f307"/>
              <a:gd name="f613" fmla="*/ f496 1 f306"/>
              <a:gd name="f614" fmla="*/ f497 1 f307"/>
              <a:gd name="f615" fmla="*/ f498 1 f306"/>
              <a:gd name="f616" fmla="*/ f499 1 f307"/>
              <a:gd name="f617" fmla="*/ f500 1 f306"/>
              <a:gd name="f618" fmla="*/ f501 1 f307"/>
              <a:gd name="f619" fmla="*/ f502 1 f306"/>
              <a:gd name="f620" fmla="*/ f503 1 f307"/>
              <a:gd name="f621" fmla="*/ f504 1 f306"/>
              <a:gd name="f622" fmla="*/ f505 1 f307"/>
              <a:gd name="f623" fmla="*/ f506 1 f306"/>
              <a:gd name="f624" fmla="*/ f507 1 f307"/>
              <a:gd name="f625" fmla="*/ f508 1 f306"/>
              <a:gd name="f626" fmla="*/ f509 1 f307"/>
              <a:gd name="f627" fmla="*/ f510 1 f306"/>
              <a:gd name="f628" fmla="*/ f511 1 f307"/>
              <a:gd name="f629" fmla="*/ f512 1 f306"/>
              <a:gd name="f630" fmla="*/ f513 1 f307"/>
              <a:gd name="f631" fmla="*/ f514 1 f306"/>
              <a:gd name="f632" fmla="*/ f515 1 f307"/>
              <a:gd name="f633" fmla="*/ f516 1 f306"/>
              <a:gd name="f634" fmla="*/ f517 1 f307"/>
              <a:gd name="f635" fmla="*/ f518 1 f306"/>
              <a:gd name="f636" fmla="*/ f519 1 f307"/>
              <a:gd name="f637" fmla="*/ f520 1 f306"/>
              <a:gd name="f638" fmla="*/ f521 1 f307"/>
              <a:gd name="f639" fmla="*/ f522 1 f306"/>
              <a:gd name="f640" fmla="*/ f523 1 f307"/>
              <a:gd name="f641" fmla="*/ f524 1 f306"/>
              <a:gd name="f642" fmla="*/ f525 1 f307"/>
              <a:gd name="f643" fmla="*/ f526 1 f307"/>
              <a:gd name="f644" fmla="*/ f527 1 f306"/>
              <a:gd name="f645" fmla="*/ f528 1 f307"/>
              <a:gd name="f646" fmla="*/ f529 1 f307"/>
              <a:gd name="f647" fmla="*/ f530 1 f306"/>
              <a:gd name="f648" fmla="*/ f531 1 f307"/>
              <a:gd name="f649" fmla="*/ f532 1 f306"/>
              <a:gd name="f650" fmla="*/ f533 1 f307"/>
              <a:gd name="f651" fmla="*/ f534 1 f307"/>
              <a:gd name="f652" fmla="*/ f535 f297 1"/>
              <a:gd name="f653" fmla="*/ f536 f297 1"/>
              <a:gd name="f654" fmla="*/ f538 f298 1"/>
              <a:gd name="f655" fmla="*/ f537 f298 1"/>
              <a:gd name="f656" fmla="*/ f539 f297 1"/>
              <a:gd name="f657" fmla="*/ f540 f298 1"/>
              <a:gd name="f658" fmla="*/ f541 f297 1"/>
              <a:gd name="f659" fmla="*/ f542 f298 1"/>
              <a:gd name="f660" fmla="*/ f543 f297 1"/>
              <a:gd name="f661" fmla="*/ f544 f298 1"/>
              <a:gd name="f662" fmla="*/ f545 f297 1"/>
              <a:gd name="f663" fmla="*/ f546 f298 1"/>
              <a:gd name="f664" fmla="*/ f547 f297 1"/>
              <a:gd name="f665" fmla="*/ f548 f298 1"/>
              <a:gd name="f666" fmla="*/ f549 f297 1"/>
              <a:gd name="f667" fmla="*/ f550 f298 1"/>
              <a:gd name="f668" fmla="*/ f551 f297 1"/>
              <a:gd name="f669" fmla="*/ f552 f298 1"/>
              <a:gd name="f670" fmla="*/ f553 f297 1"/>
              <a:gd name="f671" fmla="*/ f554 f298 1"/>
              <a:gd name="f672" fmla="*/ f555 f297 1"/>
              <a:gd name="f673" fmla="*/ f556 f298 1"/>
              <a:gd name="f674" fmla="*/ f557 f297 1"/>
              <a:gd name="f675" fmla="*/ f558 f298 1"/>
              <a:gd name="f676" fmla="*/ f559 f297 1"/>
              <a:gd name="f677" fmla="*/ f560 f298 1"/>
              <a:gd name="f678" fmla="*/ f561 f297 1"/>
              <a:gd name="f679" fmla="*/ f562 f298 1"/>
              <a:gd name="f680" fmla="*/ f563 f297 1"/>
              <a:gd name="f681" fmla="*/ f564 f298 1"/>
              <a:gd name="f682" fmla="*/ f565 f297 1"/>
              <a:gd name="f683" fmla="*/ f566 f298 1"/>
              <a:gd name="f684" fmla="*/ f567 f297 1"/>
              <a:gd name="f685" fmla="*/ f568 f298 1"/>
              <a:gd name="f686" fmla="*/ f569 f297 1"/>
              <a:gd name="f687" fmla="*/ f570 f298 1"/>
              <a:gd name="f688" fmla="*/ f571 f297 1"/>
              <a:gd name="f689" fmla="*/ f572 f298 1"/>
              <a:gd name="f690" fmla="*/ f573 f297 1"/>
              <a:gd name="f691" fmla="*/ f574 f298 1"/>
              <a:gd name="f692" fmla="*/ f575 f297 1"/>
              <a:gd name="f693" fmla="*/ f576 f298 1"/>
              <a:gd name="f694" fmla="*/ f577 f297 1"/>
              <a:gd name="f695" fmla="*/ f578 f298 1"/>
              <a:gd name="f696" fmla="*/ f579 f297 1"/>
              <a:gd name="f697" fmla="*/ f580 f298 1"/>
              <a:gd name="f698" fmla="*/ f581 f297 1"/>
              <a:gd name="f699" fmla="*/ f582 f298 1"/>
              <a:gd name="f700" fmla="*/ f583 f297 1"/>
              <a:gd name="f701" fmla="*/ f584 f298 1"/>
              <a:gd name="f702" fmla="*/ f585 f297 1"/>
              <a:gd name="f703" fmla="*/ f586 f298 1"/>
              <a:gd name="f704" fmla="*/ f587 f297 1"/>
              <a:gd name="f705" fmla="*/ f588 f298 1"/>
              <a:gd name="f706" fmla="*/ f589 f297 1"/>
              <a:gd name="f707" fmla="*/ f590 f298 1"/>
              <a:gd name="f708" fmla="*/ f591 f297 1"/>
              <a:gd name="f709" fmla="*/ f592 f298 1"/>
              <a:gd name="f710" fmla="*/ f593 f297 1"/>
              <a:gd name="f711" fmla="*/ f594 f298 1"/>
              <a:gd name="f712" fmla="*/ f595 f297 1"/>
              <a:gd name="f713" fmla="*/ f596 f298 1"/>
              <a:gd name="f714" fmla="*/ f597 f297 1"/>
              <a:gd name="f715" fmla="*/ f598 f298 1"/>
              <a:gd name="f716" fmla="*/ f599 f297 1"/>
              <a:gd name="f717" fmla="*/ f600 f298 1"/>
              <a:gd name="f718" fmla="*/ f601 f297 1"/>
              <a:gd name="f719" fmla="*/ f602 f298 1"/>
              <a:gd name="f720" fmla="*/ f603 f297 1"/>
              <a:gd name="f721" fmla="*/ f604 f298 1"/>
              <a:gd name="f722" fmla="*/ f605 f297 1"/>
              <a:gd name="f723" fmla="*/ f606 f298 1"/>
              <a:gd name="f724" fmla="*/ f607 f297 1"/>
              <a:gd name="f725" fmla="*/ f608 f298 1"/>
              <a:gd name="f726" fmla="*/ f609 f297 1"/>
              <a:gd name="f727" fmla="*/ f610 f298 1"/>
              <a:gd name="f728" fmla="*/ f611 f297 1"/>
              <a:gd name="f729" fmla="*/ f612 f298 1"/>
              <a:gd name="f730" fmla="*/ f613 f297 1"/>
              <a:gd name="f731" fmla="*/ f614 f298 1"/>
              <a:gd name="f732" fmla="*/ f615 f297 1"/>
              <a:gd name="f733" fmla="*/ f616 f298 1"/>
              <a:gd name="f734" fmla="*/ f617 f297 1"/>
              <a:gd name="f735" fmla="*/ f618 f298 1"/>
              <a:gd name="f736" fmla="*/ f619 f297 1"/>
              <a:gd name="f737" fmla="*/ f620 f298 1"/>
              <a:gd name="f738" fmla="*/ f621 f297 1"/>
              <a:gd name="f739" fmla="*/ f622 f298 1"/>
              <a:gd name="f740" fmla="*/ f623 f297 1"/>
              <a:gd name="f741" fmla="*/ f624 f298 1"/>
              <a:gd name="f742" fmla="*/ f625 f297 1"/>
              <a:gd name="f743" fmla="*/ f626 f298 1"/>
              <a:gd name="f744" fmla="*/ f627 f297 1"/>
              <a:gd name="f745" fmla="*/ f628 f298 1"/>
              <a:gd name="f746" fmla="*/ f629 f297 1"/>
              <a:gd name="f747" fmla="*/ f630 f298 1"/>
              <a:gd name="f748" fmla="*/ f631 f297 1"/>
              <a:gd name="f749" fmla="*/ f632 f298 1"/>
              <a:gd name="f750" fmla="*/ f633 f297 1"/>
              <a:gd name="f751" fmla="*/ f634 f298 1"/>
              <a:gd name="f752" fmla="*/ f635 f297 1"/>
              <a:gd name="f753" fmla="*/ f636 f298 1"/>
              <a:gd name="f754" fmla="*/ f637 f297 1"/>
              <a:gd name="f755" fmla="*/ f638 f298 1"/>
              <a:gd name="f756" fmla="*/ f639 f297 1"/>
              <a:gd name="f757" fmla="*/ f640 f298 1"/>
              <a:gd name="f758" fmla="*/ f641 f297 1"/>
              <a:gd name="f759" fmla="*/ f642 f298 1"/>
              <a:gd name="f760" fmla="*/ f643 f298 1"/>
              <a:gd name="f761" fmla="*/ f644 f297 1"/>
              <a:gd name="f762" fmla="*/ f645 f298 1"/>
              <a:gd name="f763" fmla="*/ f646 f298 1"/>
              <a:gd name="f764" fmla="*/ f647 f297 1"/>
              <a:gd name="f765" fmla="*/ f648 f298 1"/>
              <a:gd name="f766" fmla="*/ f649 f297 1"/>
              <a:gd name="f767" fmla="*/ f650 f298 1"/>
              <a:gd name="f768" fmla="*/ f651 f2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421">
                <a:pos x="f656" y="f657"/>
              </a:cxn>
              <a:cxn ang="f421">
                <a:pos x="f658" y="f659"/>
              </a:cxn>
              <a:cxn ang="f421">
                <a:pos x="f660" y="f661"/>
              </a:cxn>
              <a:cxn ang="f421">
                <a:pos x="f662" y="f663"/>
              </a:cxn>
              <a:cxn ang="f421">
                <a:pos x="f664" y="f665"/>
              </a:cxn>
              <a:cxn ang="f421">
                <a:pos x="f666" y="f667"/>
              </a:cxn>
              <a:cxn ang="f421">
                <a:pos x="f668" y="f669"/>
              </a:cxn>
              <a:cxn ang="f421">
                <a:pos x="f670" y="f671"/>
              </a:cxn>
              <a:cxn ang="f421">
                <a:pos x="f672" y="f673"/>
              </a:cxn>
              <a:cxn ang="f421">
                <a:pos x="f674" y="f675"/>
              </a:cxn>
              <a:cxn ang="f421">
                <a:pos x="f676" y="f677"/>
              </a:cxn>
              <a:cxn ang="f421">
                <a:pos x="f678" y="f679"/>
              </a:cxn>
              <a:cxn ang="f421">
                <a:pos x="f680" y="f681"/>
              </a:cxn>
              <a:cxn ang="f421">
                <a:pos x="f682" y="f683"/>
              </a:cxn>
              <a:cxn ang="f421">
                <a:pos x="f684" y="f685"/>
              </a:cxn>
              <a:cxn ang="f421">
                <a:pos x="f686" y="f687"/>
              </a:cxn>
              <a:cxn ang="f421">
                <a:pos x="f688" y="f689"/>
              </a:cxn>
              <a:cxn ang="f421">
                <a:pos x="f690" y="f691"/>
              </a:cxn>
              <a:cxn ang="f421">
                <a:pos x="f692" y="f693"/>
              </a:cxn>
              <a:cxn ang="f421">
                <a:pos x="f694" y="f695"/>
              </a:cxn>
              <a:cxn ang="f421">
                <a:pos x="f696" y="f697"/>
              </a:cxn>
              <a:cxn ang="f421">
                <a:pos x="f698" y="f699"/>
              </a:cxn>
              <a:cxn ang="f421">
                <a:pos x="f700" y="f701"/>
              </a:cxn>
              <a:cxn ang="f421">
                <a:pos x="f702" y="f703"/>
              </a:cxn>
              <a:cxn ang="f421">
                <a:pos x="f704" y="f705"/>
              </a:cxn>
              <a:cxn ang="f421">
                <a:pos x="f706" y="f707"/>
              </a:cxn>
              <a:cxn ang="f421">
                <a:pos x="f708" y="f709"/>
              </a:cxn>
              <a:cxn ang="f421">
                <a:pos x="f710" y="f711"/>
              </a:cxn>
              <a:cxn ang="f421">
                <a:pos x="f712" y="f713"/>
              </a:cxn>
              <a:cxn ang="f421">
                <a:pos x="f714" y="f715"/>
              </a:cxn>
              <a:cxn ang="f421">
                <a:pos x="f716" y="f717"/>
              </a:cxn>
              <a:cxn ang="f421">
                <a:pos x="f718" y="f719"/>
              </a:cxn>
              <a:cxn ang="f421">
                <a:pos x="f720" y="f721"/>
              </a:cxn>
              <a:cxn ang="f421">
                <a:pos x="f722" y="f723"/>
              </a:cxn>
              <a:cxn ang="f421">
                <a:pos x="f724" y="f725"/>
              </a:cxn>
              <a:cxn ang="f421">
                <a:pos x="f726" y="f727"/>
              </a:cxn>
              <a:cxn ang="f421">
                <a:pos x="f728" y="f729"/>
              </a:cxn>
              <a:cxn ang="f421">
                <a:pos x="f730" y="f731"/>
              </a:cxn>
              <a:cxn ang="f421">
                <a:pos x="f732" y="f733"/>
              </a:cxn>
              <a:cxn ang="f421">
                <a:pos x="f734" y="f735"/>
              </a:cxn>
              <a:cxn ang="f421">
                <a:pos x="f736" y="f737"/>
              </a:cxn>
              <a:cxn ang="f421">
                <a:pos x="f738" y="f739"/>
              </a:cxn>
              <a:cxn ang="f421">
                <a:pos x="f740" y="f741"/>
              </a:cxn>
              <a:cxn ang="f421">
                <a:pos x="f742" y="f743"/>
              </a:cxn>
              <a:cxn ang="f421">
                <a:pos x="f744" y="f745"/>
              </a:cxn>
              <a:cxn ang="f421">
                <a:pos x="f746" y="f747"/>
              </a:cxn>
              <a:cxn ang="f421">
                <a:pos x="f748" y="f749"/>
              </a:cxn>
              <a:cxn ang="f421">
                <a:pos x="f750" y="f751"/>
              </a:cxn>
              <a:cxn ang="f421">
                <a:pos x="f752" y="f753"/>
              </a:cxn>
              <a:cxn ang="f421">
                <a:pos x="f754" y="f755"/>
              </a:cxn>
              <a:cxn ang="f421">
                <a:pos x="f756" y="f757"/>
              </a:cxn>
              <a:cxn ang="f421">
                <a:pos x="f758" y="f759"/>
              </a:cxn>
              <a:cxn ang="f421">
                <a:pos x="f752" y="f760"/>
              </a:cxn>
              <a:cxn ang="f421">
                <a:pos x="f761" y="f762"/>
              </a:cxn>
              <a:cxn ang="f421">
                <a:pos x="f748" y="f763"/>
              </a:cxn>
              <a:cxn ang="f421">
                <a:pos x="f764" y="f765"/>
              </a:cxn>
              <a:cxn ang="f421">
                <a:pos x="f766" y="f767"/>
              </a:cxn>
              <a:cxn ang="f421">
                <a:pos x="f744" y="f768"/>
              </a:cxn>
            </a:cxnLst>
            <a:rect l="f652" t="f655" r="f653" b="f654"/>
            <a:pathLst>
              <a:path w="2910840" h="4541520" fill="norm" stroke="1" extrusionOk="0">
                <a:moveTo>
                  <a:pt x="f5" y="f7"/>
                </a:moveTo>
                <a:cubicBezTo>
                  <a:pt x="f8" y="f9"/>
                  <a:pt x="f10" y="f11"/>
                  <a:pt x="f12" y="f13"/>
                </a:cubicBezTo>
                <a:cubicBezTo>
                  <a:pt x="f14" y="f15"/>
                  <a:pt x="f16" y="f17"/>
                  <a:pt x="f18" y="f19"/>
                </a:cubicBez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102" y="f103"/>
                </a:cubicBezTo>
                <a:lnTo>
                  <a:pt x="f104" y="f105"/>
                </a:lnTo>
                <a:cubicBezTo>
                  <a:pt x="f106" y="f107"/>
                  <a:pt x="f108" y="f109"/>
                  <a:pt x="f110" y="f111"/>
                </a:cubicBezTo>
                <a:lnTo>
                  <a:pt x="f112" y="f113"/>
                </a:lnTo>
                <a:lnTo>
                  <a:pt x="f114" y="f115"/>
                </a:lnTo>
                <a:cubicBezTo>
                  <a:pt x="f116" y="f117"/>
                  <a:pt x="f118" y="f119"/>
                  <a:pt x="f120" y="f121"/>
                </a:cubicBezTo>
                <a:cubicBezTo>
                  <a:pt x="f122" y="f123"/>
                  <a:pt x="f124" y="f125"/>
                  <a:pt x="f126" y="f127"/>
                </a:cubicBezTo>
                <a:lnTo>
                  <a:pt x="f128" y="f129"/>
                </a:lnTo>
                <a:cubicBezTo>
                  <a:pt x="f130" y="f131"/>
                  <a:pt x="f132" y="f133"/>
                  <a:pt x="f134" y="f135"/>
                </a:cubicBezTo>
                <a:cubicBezTo>
                  <a:pt x="f136" y="f137"/>
                  <a:pt x="f138" y="f139"/>
                  <a:pt x="f140" y="f141"/>
                </a:cubicBezTo>
                <a:cubicBezTo>
                  <a:pt x="f142" y="f143"/>
                  <a:pt x="f144" y="f145"/>
                  <a:pt x="f146" y="f147"/>
                </a:cubicBezTo>
                <a:cubicBezTo>
                  <a:pt x="f148" y="f149"/>
                  <a:pt x="f150" y="f151"/>
                  <a:pt x="f152" y="f153"/>
                </a:cubicBezTo>
                <a:cubicBezTo>
                  <a:pt x="f154" y="f155"/>
                  <a:pt x="f156" y="f157"/>
                  <a:pt x="f158" y="f159"/>
                </a:cubicBez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201"/>
                </a:cubicBezTo>
                <a:cubicBezTo>
                  <a:pt x="f202" y="f203"/>
                  <a:pt x="f204" y="f205"/>
                  <a:pt x="f206" y="f207"/>
                </a:cubicBezTo>
                <a:lnTo>
                  <a:pt x="f208" y="f209"/>
                </a:lnTo>
                <a:cubicBezTo>
                  <a:pt x="f210" y="f211"/>
                  <a:pt x="f212" y="f213"/>
                  <a:pt x="f214" y="f214"/>
                </a:cubicBezTo>
                <a:lnTo>
                  <a:pt x="f215" y="f216"/>
                </a:lnTo>
                <a:lnTo>
                  <a:pt x="f217" y="f194"/>
                </a:lnTo>
                <a:lnTo>
                  <a:pt x="f218" y="f219"/>
                </a:lnTo>
                <a:cubicBezTo>
                  <a:pt x="f220" y="f221"/>
                  <a:pt x="f222" y="f223"/>
                  <a:pt x="f224" y="f225"/>
                </a:cubicBezTo>
                <a:cubicBezTo>
                  <a:pt x="f226" y="f227"/>
                  <a:pt x="f228" y="f229"/>
                  <a:pt x="f230" y="f158"/>
                </a:cubicBez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cubicBezTo>
                  <a:pt x="f249" y="f250"/>
                  <a:pt x="f251" y="f252"/>
                  <a:pt x="f195" y="f253"/>
                </a:cubicBez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6" y="f268"/>
                  <a:pt x="f6" y="f268"/>
                </a:cubicBezTo>
                <a:cubicBezTo>
                  <a:pt x="f269" y="f270"/>
                  <a:pt x="f271" y="f272"/>
                  <a:pt x="f273" y="f54"/>
                </a:cubicBezTo>
                <a:cubicBezTo>
                  <a:pt x="f274" y="f275"/>
                  <a:pt x="f276" y="f277"/>
                  <a:pt x="f258" y="f278"/>
                </a:cubicBezTo>
                <a:cubicBezTo>
                  <a:pt x="f254" y="f279"/>
                  <a:pt x="f280" y="f281"/>
                  <a:pt x="f282" y="f283"/>
                </a:cubicBezTo>
                <a:cubicBezTo>
                  <a:pt x="f284" y="f42"/>
                  <a:pt x="f285" y="f286"/>
                  <a:pt x="f247" y="f287"/>
                </a:cubicBezTo>
                <a:cubicBezTo>
                  <a:pt x="f288" y="f289"/>
                  <a:pt x="f290" y="f291"/>
                  <a:pt x="f199" y="f24"/>
                </a:cubicBezTo>
                <a:cubicBezTo>
                  <a:pt x="f292" y="f293"/>
                  <a:pt x="f294" y="f295"/>
                  <a:pt x="f201" y="f12"/>
                </a:cubicBezTo>
                <a:lnTo>
                  <a:pt x="f235" y="f5"/>
                </a:lnTo>
              </a:path>
            </a:pathLst>
          </a:custGeom>
          <a:noFill/>
          <a:ln w="76196">
            <a:solidFill>
              <a:srgbClr val="FF0000"/>
            </a:solidFill>
            <a:prstDash val="solid"/>
          </a:ln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endParaRPr lang="ru-RU" sz="1800" b="0" i="0" u="none" strike="noStrike" cap="none" spc="0">
              <a:solidFill>
                <a:srgbClr val="FFFFFF"/>
              </a:solidFill>
              <a:latin typeface="Lucida Sans Unicode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Slide7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863851" y="827504"/>
            <a:ext cx="3648401" cy="518457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Заголовок 2"/>
          <p:cNvSpPr txBox="1"/>
          <p:nvPr/>
        </p:nvSpPr>
        <p:spPr bwMode="auto">
          <a:xfrm>
            <a:off x="504035" y="302739"/>
            <a:ext cx="9072567" cy="125994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r>
              <a:rPr lang="ru-RU" sz="4500" b="1" i="0" u="none" strike="noStrike" cap="none" spc="0">
                <a:solidFill>
                  <a:srgbClr val="464646"/>
                </a:solidFill>
                <a:latin typeface="Lucida Sans Unicode"/>
              </a:rPr>
              <a:t>Что случилось?</a:t>
            </a:r>
            <a:endParaRPr/>
          </a:p>
        </p:txBody>
      </p:sp>
      <p:cxnSp>
        <p:nvCxnSpPr>
          <p:cNvPr id="4" name="Прямая соединительная линия 3"/>
          <p:cNvCxnSpPr>
            <a:cxnSpLocks/>
          </p:cNvCxnSpPr>
          <p:nvPr/>
        </p:nvCxnSpPr>
        <p:spPr bwMode="auto">
          <a:xfrm flipV="1">
            <a:off x="1625949" y="3203774"/>
            <a:ext cx="1398136" cy="658697"/>
          </a:xfrm>
          <a:prstGeom prst="straightConnector1">
            <a:avLst/>
          </a:prstGeom>
          <a:noFill/>
          <a:ln w="76196">
            <a:solidFill>
              <a:srgbClr val="FF0000"/>
            </a:solidFill>
            <a:prstDash val="solid"/>
          </a:ln>
        </p:spPr>
      </p:cxnSp>
      <p:cxnSp>
        <p:nvCxnSpPr>
          <p:cNvPr id="5" name="Прямая соединительная линия 7"/>
          <p:cNvCxnSpPr>
            <a:cxnSpLocks/>
          </p:cNvCxnSpPr>
          <p:nvPr/>
        </p:nvCxnSpPr>
        <p:spPr bwMode="auto">
          <a:xfrm flipV="1">
            <a:off x="3025301" y="1666027"/>
            <a:ext cx="3240359" cy="1512171"/>
          </a:xfrm>
          <a:prstGeom prst="straightConnector1">
            <a:avLst/>
          </a:prstGeom>
          <a:noFill/>
          <a:ln w="76196">
            <a:solidFill>
              <a:srgbClr val="FF0000"/>
            </a:solidFill>
            <a:prstDash val="solid"/>
          </a:ln>
        </p:spPr>
      </p:cxnSp>
      <p:cxnSp>
        <p:nvCxnSpPr>
          <p:cNvPr id="6" name="Прямая соединительная линия 9"/>
          <p:cNvCxnSpPr>
            <a:cxnSpLocks/>
          </p:cNvCxnSpPr>
          <p:nvPr/>
        </p:nvCxnSpPr>
        <p:spPr bwMode="auto">
          <a:xfrm>
            <a:off x="3024085" y="3148379"/>
            <a:ext cx="1334558" cy="2969523"/>
          </a:xfrm>
          <a:prstGeom prst="straightConnector1">
            <a:avLst/>
          </a:prstGeom>
          <a:noFill/>
          <a:ln w="76196">
            <a:solidFill>
              <a:srgbClr val="FF0000"/>
            </a:solidFill>
            <a:prstDash val="solid"/>
          </a:ln>
        </p:spPr>
      </p:cxnSp>
      <p:sp>
        <p:nvSpPr>
          <p:cNvPr id="7" name="Заголовок 2"/>
          <p:cNvSpPr txBox="1"/>
          <p:nvPr/>
        </p:nvSpPr>
        <p:spPr bwMode="auto">
          <a:xfrm>
            <a:off x="4824292" y="2602519"/>
            <a:ext cx="5112565" cy="125994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r>
              <a:rPr lang="ru-RU" sz="4500" b="1" i="0" u="none" strike="noStrike" cap="none" spc="0">
                <a:solidFill>
                  <a:srgbClr val="464646"/>
                </a:solidFill>
                <a:latin typeface="Lucida Sans Unicode"/>
              </a:rPr>
              <a:t>Ветка сломалась.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Slide8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2"/>
          <p:cNvSpPr txBox="1"/>
          <p:nvPr/>
        </p:nvSpPr>
        <p:spPr bwMode="auto">
          <a:xfrm>
            <a:off x="504035" y="302739"/>
            <a:ext cx="9072567" cy="125994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1" compatLnSpc="1"/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r>
              <a:rPr lang="ru-RU" sz="4500" b="1" i="0" u="none" strike="noStrike" cap="none" spc="0">
                <a:solidFill>
                  <a:srgbClr val="464646"/>
                </a:solidFill>
                <a:latin typeface="Lucida Sans Unicode"/>
              </a:rPr>
              <a:t>Ломаная линия</a:t>
            </a:r>
            <a:endParaRPr/>
          </a:p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r>
              <a:rPr lang="ru-RU" sz="2800" b="1" i="0" u="none" strike="noStrike" cap="none" spc="0">
                <a:solidFill>
                  <a:srgbClr val="464646"/>
                </a:solidFill>
                <a:latin typeface="Lucida Sans Unicode"/>
              </a:rPr>
              <a:t>(найди в учебнике на стр.42 ломаные линии на картинке)</a:t>
            </a:r>
            <a:endParaRPr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rcRect l="30418" t="17580" r="4939" b="55628"/>
          <a:stretch/>
        </p:blipFill>
        <p:spPr bwMode="auto">
          <a:xfrm>
            <a:off x="935851" y="1907630"/>
            <a:ext cx="8857792" cy="48965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Slide12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 bwMode="auto">
          <a:xfrm>
            <a:off x="1799950" y="539477"/>
            <a:ext cx="7200799" cy="507831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r>
              <a:rPr lang="ru-RU" sz="3600" b="0" i="0" u="none" strike="noStrike" cap="none" spc="0">
                <a:solidFill>
                  <a:srgbClr val="000000"/>
                </a:solidFill>
                <a:latin typeface="Lucida Sans Unicode"/>
              </a:rPr>
              <a:t>Физминутка</a:t>
            </a:r>
            <a:endParaRPr/>
          </a:p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endParaRPr lang="ru-RU" sz="3600" b="0" i="0" u="none" strike="noStrike" cap="none" spc="0">
              <a:solidFill>
                <a:srgbClr val="000000"/>
              </a:solidFill>
              <a:latin typeface="Lucida Sans Unicode"/>
            </a:endParaRPr>
          </a:p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r>
              <a:rPr lang="ru-RU" sz="3600" b="0" i="0" u="none" strike="noStrike" cap="none" spc="0">
                <a:solidFill>
                  <a:srgbClr val="000000"/>
                </a:solidFill>
                <a:latin typeface="Lucida Sans Unicode"/>
              </a:rPr>
              <a:t>Я как линия тянусь,</a:t>
            </a:r>
            <a:endParaRPr/>
          </a:p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r>
              <a:rPr lang="ru-RU" sz="3600" b="0" i="0" u="none" strike="noStrike" cap="none" spc="0">
                <a:solidFill>
                  <a:srgbClr val="000000"/>
                </a:solidFill>
                <a:latin typeface="Lucida Sans Unicode"/>
              </a:rPr>
              <a:t>Я как точечка свернусь,</a:t>
            </a:r>
            <a:endParaRPr/>
          </a:p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r>
              <a:rPr lang="ru-RU" sz="3600" b="0" i="0" u="none" strike="noStrike" cap="none" spc="0">
                <a:solidFill>
                  <a:srgbClr val="000000"/>
                </a:solidFill>
                <a:latin typeface="Lucida Sans Unicode"/>
              </a:rPr>
              <a:t>Два конца схвачу рукой,</a:t>
            </a:r>
            <a:endParaRPr/>
          </a:p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r>
              <a:rPr lang="ru-RU" sz="3600" b="0" i="0" u="none" strike="noStrike" cap="none" spc="0">
                <a:solidFill>
                  <a:srgbClr val="000000"/>
                </a:solidFill>
                <a:latin typeface="Lucida Sans Unicode"/>
              </a:rPr>
              <a:t>Вот такой отрезок мой.</a:t>
            </a:r>
            <a:endParaRPr/>
          </a:p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r>
              <a:rPr lang="ru-RU" sz="3600" b="0" i="0" u="none" strike="noStrike" cap="none" spc="0">
                <a:solidFill>
                  <a:srgbClr val="000000"/>
                </a:solidFill>
                <a:latin typeface="Lucida Sans Unicode"/>
              </a:rPr>
              <a:t>Все отрезки соберу,</a:t>
            </a:r>
            <a:endParaRPr/>
          </a:p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r>
              <a:rPr lang="ru-RU" sz="3600" b="0" i="0" u="none" strike="noStrike" cap="none" spc="0">
                <a:solidFill>
                  <a:srgbClr val="000000"/>
                </a:solidFill>
                <a:latin typeface="Lucida Sans Unicode"/>
              </a:rPr>
              <a:t>Ломаную получу.</a:t>
            </a:r>
            <a:endParaRPr/>
          </a:p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 spc="0">
                <a:solidFill>
                  <a:srgbClr val="000000"/>
                </a:solidFill>
              </a:defRPr>
            </a:pPr>
            <a:endParaRPr lang="ru-RU" sz="3600" b="0" i="0" u="none" strike="noStrike" cap="none" spc="0">
              <a:solidFill>
                <a:srgbClr val="000000"/>
              </a:solidFill>
              <a:latin typeface="Lucida Sans Unicode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Открыт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0</Words>
  <Application>Р7-Офис/7.2.2.0</Application>
  <DocSecurity>0</DocSecurity>
  <PresentationFormat>Экран (4:3)</PresentationFormat>
  <Paragraphs>0</Paragraphs>
  <Slides>14</Slides>
  <Notes>14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User</dc:creator>
  <cp:keywords/>
  <dc:description/>
  <dc:identifier/>
  <dc:language/>
  <cp:lastModifiedBy/>
  <cp:revision>12</cp:revision>
  <dcterms:created xsi:type="dcterms:W3CDTF">2009-04-16T11:32:32Z</dcterms:created>
  <dcterms:modified xsi:type="dcterms:W3CDTF">2024-06-06T13:17:01Z</dcterms:modified>
  <cp:category/>
  <cp:contentStatus/>
  <cp:version/>
</cp:coreProperties>
</file>