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570751/pub_5dfdfc7cbd639600aeb26d95_5dfe00035fd55f00ad2270b0/scale_2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714356"/>
            <a:ext cx="9486900" cy="2667000"/>
          </a:xfrm>
          <a:prstGeom prst="rect">
            <a:avLst/>
          </a:prstGeom>
          <a:noFill/>
        </p:spPr>
      </p:pic>
      <p:pic>
        <p:nvPicPr>
          <p:cNvPr id="1028" name="Picture 4" descr="https://ru-static.z-dn.net/files/d1b/25b1cc1a6d5c0b03b0267177943edf97.png"/>
          <p:cNvPicPr>
            <a:picLocks noChangeAspect="1" noChangeArrowheads="1"/>
          </p:cNvPicPr>
          <p:nvPr/>
        </p:nvPicPr>
        <p:blipFill>
          <a:blip r:embed="rId3" cstate="print"/>
          <a:srcRect l="4167" t="37345" r="47916" b="33091"/>
          <a:stretch>
            <a:fillRect/>
          </a:stretch>
        </p:blipFill>
        <p:spPr bwMode="auto">
          <a:xfrm>
            <a:off x="1643042" y="3357562"/>
            <a:ext cx="5880475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avatars.mds.yandex.net/get-zen_doc/1922981/pub_5dfdfc7cbd639600aeb26d95_5dfe00e8fc69ab00aedb9e53/scale_2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358346" cy="1333501"/>
          </a:xfrm>
          <a:prstGeom prst="rect">
            <a:avLst/>
          </a:prstGeom>
          <a:noFill/>
        </p:spPr>
      </p:pic>
      <p:sp>
        <p:nvSpPr>
          <p:cNvPr id="14342" name="AutoShape 6" descr="https://ibis.net.ua/static/products_pictures/186101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https://ibis.net.ua/static/products_pictures/186101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https://ibis.net.ua/static/products_pictures/186101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8" name="AutoShape 12" descr="https://ibis.net.ua/static/products_pictures/186101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50" name="Picture 14" descr="https://cs1.livemaster.ru/storage/6a/64/32c9f0143a0ea654d0123614b393--kartiny-i-panno-schegol-na-vetke-akvarel-na-tonirovannoj-bum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4429124" cy="3032474"/>
          </a:xfrm>
          <a:prstGeom prst="rect">
            <a:avLst/>
          </a:prstGeom>
          <a:noFill/>
        </p:spPr>
      </p:pic>
      <p:pic>
        <p:nvPicPr>
          <p:cNvPr id="14352" name="Picture 16" descr="https://upload.wikimedia.org/wikipedia/commons/a/a5/Braxen%2C_Iduns_kokb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2571744"/>
            <a:ext cx="4108867" cy="2571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В.А. Илюхина «Чудо-пропись» тетрадь 4 с. 5, 6,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2" y="428604"/>
            <a:ext cx="9715500" cy="287655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414338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учащение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3143240" y="4071942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щучий</a:t>
            </a:r>
            <a:endParaRPr lang="ru-RU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929190" y="4500570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щавелевый</a:t>
            </a:r>
            <a:endParaRPr lang="ru-RU" sz="28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3357562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Подбери и запиши однокоренные слова, выдели корень.</a:t>
            </a:r>
            <a:endParaRPr lang="ru-RU" sz="2800" i="1" dirty="0"/>
          </a:p>
        </p:txBody>
      </p:sp>
      <p:sp>
        <p:nvSpPr>
          <p:cNvPr id="7" name="Левая круглая скобка 6"/>
          <p:cNvSpPr/>
          <p:nvPr/>
        </p:nvSpPr>
        <p:spPr>
          <a:xfrm rot="5400000">
            <a:off x="695488" y="5233810"/>
            <a:ext cx="323472" cy="1285884"/>
          </a:xfrm>
          <a:prstGeom prst="leftBracke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круглая скобка 7"/>
          <p:cNvSpPr/>
          <p:nvPr/>
        </p:nvSpPr>
        <p:spPr>
          <a:xfrm rot="5400000">
            <a:off x="3231537" y="5483843"/>
            <a:ext cx="323472" cy="785818"/>
          </a:xfrm>
          <a:prstGeom prst="leftBracke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круглая скобка 8"/>
          <p:cNvSpPr/>
          <p:nvPr/>
        </p:nvSpPr>
        <p:spPr>
          <a:xfrm rot="5400000">
            <a:off x="5660429" y="5483843"/>
            <a:ext cx="323472" cy="785818"/>
          </a:xfrm>
          <a:prstGeom prst="leftBracke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Левая круглая скобка 10"/>
          <p:cNvSpPr/>
          <p:nvPr/>
        </p:nvSpPr>
        <p:spPr>
          <a:xfrm rot="5400000">
            <a:off x="2195686" y="5376686"/>
            <a:ext cx="323472" cy="1000132"/>
          </a:xfrm>
          <a:prstGeom prst="leftBracke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Левая круглая скобка 11"/>
          <p:cNvSpPr/>
          <p:nvPr/>
        </p:nvSpPr>
        <p:spPr>
          <a:xfrm rot="5400000">
            <a:off x="4410264" y="5519562"/>
            <a:ext cx="323472" cy="571504"/>
          </a:xfrm>
          <a:prstGeom prst="leftBracke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круглая скобка 12"/>
          <p:cNvSpPr/>
          <p:nvPr/>
        </p:nvSpPr>
        <p:spPr>
          <a:xfrm rot="5400000">
            <a:off x="6624842" y="5519562"/>
            <a:ext cx="323472" cy="571504"/>
          </a:xfrm>
          <a:prstGeom prst="leftBracke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avatars.mds.yandex.net/get-zen_doc/1894366/pub_5dfdfc7cbd639600aeb26d95_5dfe019ca3f6e400b1e6a1d3/scale_2400"/>
          <p:cNvPicPr>
            <a:picLocks noChangeAspect="1" noChangeArrowheads="1"/>
          </p:cNvPicPr>
          <p:nvPr/>
        </p:nvPicPr>
        <p:blipFill>
          <a:blip r:embed="rId2" cstate="print"/>
          <a:srcRect b="26264"/>
          <a:stretch>
            <a:fillRect/>
          </a:stretch>
        </p:blipFill>
        <p:spPr bwMode="auto">
          <a:xfrm>
            <a:off x="0" y="714356"/>
            <a:ext cx="9639300" cy="25003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85728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Измени форму слова по образцу. Выдели орфограммы.</a:t>
            </a:r>
            <a:endParaRPr lang="ru-RU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286124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Найди на с.7 слова с изученной орфограммой.</a:t>
            </a:r>
            <a:endParaRPr lang="ru-RU" sz="2800" i="1" dirty="0"/>
          </a:p>
        </p:txBody>
      </p:sp>
      <p:pic>
        <p:nvPicPr>
          <p:cNvPr id="16388" name="Picture 4" descr="https://ds04.infourok.ru/uploads/ex/06f6/00007c25-101bbd2f/img12.jpg"/>
          <p:cNvPicPr>
            <a:picLocks noChangeAspect="1" noChangeArrowheads="1"/>
          </p:cNvPicPr>
          <p:nvPr/>
        </p:nvPicPr>
        <p:blipFill>
          <a:blip r:embed="rId3" cstate="print"/>
          <a:srcRect l="26562" t="46875" r="26563" b="8333"/>
          <a:stretch>
            <a:fillRect/>
          </a:stretch>
        </p:blipFill>
        <p:spPr bwMode="auto">
          <a:xfrm>
            <a:off x="2571736" y="4000504"/>
            <a:ext cx="3571900" cy="25598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avatars.mds.yandex.net/get-zen_doc/1866022/pub_5dfdfc7cbd639600aeb26d95_5dfe12581ee34f00afdf28ea/scale_24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5992"/>
            <a:ext cx="9696450" cy="21907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142984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Измени форму слова по образцу. Выдели орфограммы.</a:t>
            </a:r>
            <a:endParaRPr lang="ru-RU" sz="2800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5143512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Пропиши первые три строки буквы «</a:t>
            </a:r>
            <a:r>
              <a:rPr lang="ru-RU" sz="2800" i="1" smtClean="0"/>
              <a:t>Щ» на с.7</a:t>
            </a:r>
            <a:endParaRPr lang="ru-RU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428604"/>
            <a:ext cx="8858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САМОСТОЯТЕЛЬНО</a:t>
            </a:r>
            <a:endParaRPr lang="ru-RU" sz="2800" i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Экран (4:3)</PresentationFormat>
  <Paragraphs>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Саша и Лиза</dc:creator>
  <cp:lastModifiedBy>Лиза</cp:lastModifiedBy>
  <cp:revision>1</cp:revision>
  <dcterms:created xsi:type="dcterms:W3CDTF">2022-01-23T20:51:05Z</dcterms:created>
  <dcterms:modified xsi:type="dcterms:W3CDTF">2022-01-25T22:41:56Z</dcterms:modified>
</cp:coreProperties>
</file>