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ppt/tags/tag29.xml" ContentType="application/vnd.openxmlformats-officedocument.presentationml.tags+xml"/>
  <Override PartName="/ppt/notesSlides/notesSlide25.xml" ContentType="application/vnd.openxmlformats-officedocument.presentationml.notesSlide+xml"/>
  <Override PartName="/ppt/tags/tag30.xml" ContentType="application/vnd.openxmlformats-officedocument.presentationml.tags+xml"/>
  <Override PartName="/ppt/notesSlides/notesSlide26.xml" ContentType="application/vnd.openxmlformats-officedocument.presentationml.notesSlide+xml"/>
  <Override PartName="/ppt/tags/tag31.xml" ContentType="application/vnd.openxmlformats-officedocument.presentationml.tags+xml"/>
  <Override PartName="/ppt/notesSlides/notesSlide27.xml" ContentType="application/vnd.openxmlformats-officedocument.presentationml.notesSlide+xml"/>
  <Override PartName="/ppt/tags/tag32.xml" ContentType="application/vnd.openxmlformats-officedocument.presentationml.tags+xml"/>
  <Override PartName="/ppt/notesSlides/notesSlide28.xml" ContentType="application/vnd.openxmlformats-officedocument.presentationml.notesSlide+xml"/>
  <Override PartName="/ppt/tags/tag33.xml" ContentType="application/vnd.openxmlformats-officedocument.presentationml.tags+xml"/>
  <Override PartName="/ppt/notesSlides/notesSlide29.xml" ContentType="application/vnd.openxmlformats-officedocument.presentationml.notesSl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tags/tag35.xml" ContentType="application/vnd.openxmlformats-officedocument.presentationml.tags+xml"/>
  <Override PartName="/ppt/notesSlides/notesSlide31.xml" ContentType="application/vnd.openxmlformats-officedocument.presentationml.notesSlide+xml"/>
  <Override PartName="/ppt/tags/tag36.xml" ContentType="application/vnd.openxmlformats-officedocument.presentationml.tags+xml"/>
  <Override PartName="/ppt/notesSlides/notesSlide32.xml" ContentType="application/vnd.openxmlformats-officedocument.presentationml.notesSlide+xml"/>
  <Override PartName="/ppt/tags/tag37.xml" ContentType="application/vnd.openxmlformats-officedocument.presentationml.tags+xml"/>
  <Override PartName="/ppt/notesSlides/notesSlide33.xml" ContentType="application/vnd.openxmlformats-officedocument.presentationml.notesSlide+xml"/>
  <Override PartName="/ppt/tags/tag38.xml" ContentType="application/vnd.openxmlformats-officedocument.presentationml.tags+xml"/>
  <Override PartName="/ppt/notesSlides/notesSlide34.xml" ContentType="application/vnd.openxmlformats-officedocument.presentationml.notesSlide+xml"/>
  <Override PartName="/ppt/tags/tag39.xml" ContentType="application/vnd.openxmlformats-officedocument.presentationml.tags+xml"/>
  <Override PartName="/ppt/notesSlides/notesSlide35.xml" ContentType="application/vnd.openxmlformats-officedocument.presentationml.notesSlide+xml"/>
  <Override PartName="/ppt/tags/tag40.xml" ContentType="application/vnd.openxmlformats-officedocument.presentationml.tags+xml"/>
  <Override PartName="/ppt/notesSlides/notesSlide36.xml" ContentType="application/vnd.openxmlformats-officedocument.presentationml.notesSlide+xml"/>
  <Override PartName="/ppt/tags/tag41.xml" ContentType="application/vnd.openxmlformats-officedocument.presentationml.tags+xml"/>
  <Override PartName="/ppt/notesSlides/notesSlide37.xml" ContentType="application/vnd.openxmlformats-officedocument.presentationml.notesSlide+xml"/>
  <Override PartName="/ppt/tags/tag42.xml" ContentType="application/vnd.openxmlformats-officedocument.presentationml.tags+xml"/>
  <Override PartName="/ppt/notesSlides/notesSlide38.xml" ContentType="application/vnd.openxmlformats-officedocument.presentationml.notesSlide+xml"/>
  <Override PartName="/ppt/tags/tag43.xml" ContentType="application/vnd.openxmlformats-officedocument.presentationml.tags+xml"/>
  <Override PartName="/ppt/notesSlides/notesSlide39.xml" ContentType="application/vnd.openxmlformats-officedocument.presentationml.notesSlide+xml"/>
  <Override PartName="/ppt/tags/tag44.xml" ContentType="application/vnd.openxmlformats-officedocument.presentationml.tags+xml"/>
  <Override PartName="/ppt/notesSlides/notesSlide40.xml" ContentType="application/vnd.openxmlformats-officedocument.presentationml.notesSlide+xml"/>
  <Override PartName="/ppt/tags/tag45.xml" ContentType="application/vnd.openxmlformats-officedocument.presentationml.tags+xml"/>
  <Override PartName="/ppt/notesSlides/notesSlide41.xml" ContentType="application/vnd.openxmlformats-officedocument.presentationml.notesSlide+xml"/>
  <Override PartName="/ppt/tags/tag46.xml" ContentType="application/vnd.openxmlformats-officedocument.presentationml.tags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69" r:id="rId12"/>
    <p:sldId id="270" r:id="rId13"/>
    <p:sldId id="266" r:id="rId14"/>
    <p:sldId id="271" r:id="rId15"/>
    <p:sldId id="267" r:id="rId16"/>
    <p:sldId id="272" r:id="rId17"/>
    <p:sldId id="268" r:id="rId18"/>
    <p:sldId id="273" r:id="rId19"/>
    <p:sldId id="277" r:id="rId20"/>
    <p:sldId id="278" r:id="rId21"/>
    <p:sldId id="276" r:id="rId22"/>
    <p:sldId id="279" r:id="rId23"/>
    <p:sldId id="275" r:id="rId24"/>
    <p:sldId id="280" r:id="rId25"/>
    <p:sldId id="274" r:id="rId26"/>
    <p:sldId id="281" r:id="rId27"/>
    <p:sldId id="282" r:id="rId28"/>
    <p:sldId id="286" r:id="rId29"/>
    <p:sldId id="284" r:id="rId30"/>
    <p:sldId id="287" r:id="rId31"/>
    <p:sldId id="285" r:id="rId32"/>
    <p:sldId id="288" r:id="rId33"/>
    <p:sldId id="283" r:id="rId34"/>
    <p:sldId id="289" r:id="rId35"/>
    <p:sldId id="291" r:id="rId36"/>
    <p:sldId id="294" r:id="rId37"/>
    <p:sldId id="292" r:id="rId38"/>
    <p:sldId id="295" r:id="rId39"/>
    <p:sldId id="293" r:id="rId40"/>
    <p:sldId id="296" r:id="rId41"/>
    <p:sldId id="290" r:id="rId42"/>
    <p:sldId id="297" r:id="rId43"/>
  </p:sldIdLst>
  <p:sldSz cx="12192000" cy="6858000"/>
  <p:notesSz cx="6858000" cy="9144000"/>
  <p:custDataLst>
    <p:tags r:id="rId4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190"/>
    <a:srgbClr val="3864B2"/>
    <a:srgbClr val="0F3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6323" autoAdjust="0"/>
  </p:normalViewPr>
  <p:slideViewPr>
    <p:cSldViewPr snapToGrid="0">
      <p:cViewPr varScale="1">
        <p:scale>
          <a:sx n="87" d="100"/>
          <a:sy n="87" d="100"/>
        </p:scale>
        <p:origin x="73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299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2426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03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432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867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597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611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808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49448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141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46393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5990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40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44449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1628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925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36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91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159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17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249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81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9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7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77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2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20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201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5" Type="http://schemas.openxmlformats.org/officeDocument/2006/relationships/slide" Target="slide12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5" Type="http://schemas.openxmlformats.org/officeDocument/2006/relationships/slide" Target="slide14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5" Type="http://schemas.openxmlformats.org/officeDocument/2006/relationships/slide" Target="slide16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5" Type="http://schemas.openxmlformats.org/officeDocument/2006/relationships/slide" Target="slide18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5" Type="http://schemas.openxmlformats.org/officeDocument/2006/relationships/slide" Target="slide2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slide" Target="slide37.xml"/><Relationship Id="rId18" Type="http://schemas.openxmlformats.org/officeDocument/2006/relationships/slide" Target="slide39.xml"/><Relationship Id="rId3" Type="http://schemas.openxmlformats.org/officeDocument/2006/relationships/notesSlide" Target="../notesSlides/notesSlide2.xml"/><Relationship Id="rId21" Type="http://schemas.openxmlformats.org/officeDocument/2006/relationships/slide" Target="slide25.xml"/><Relationship Id="rId7" Type="http://schemas.openxmlformats.org/officeDocument/2006/relationships/slide" Target="slide27.xml"/><Relationship Id="rId12" Type="http://schemas.openxmlformats.org/officeDocument/2006/relationships/slide" Target="slide29.xml"/><Relationship Id="rId17" Type="http://schemas.openxmlformats.org/officeDocument/2006/relationships/slide" Target="slide31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3.xml"/><Relationship Id="rId20" Type="http://schemas.openxmlformats.org/officeDocument/2006/relationships/slide" Target="slide17.xml"/><Relationship Id="rId1" Type="http://schemas.openxmlformats.org/officeDocument/2006/relationships/tags" Target="../tags/tag6.xml"/><Relationship Id="rId6" Type="http://schemas.openxmlformats.org/officeDocument/2006/relationships/slide" Target="slide19.xml"/><Relationship Id="rId11" Type="http://schemas.openxmlformats.org/officeDocument/2006/relationships/slide" Target="slide21.xml"/><Relationship Id="rId24" Type="http://schemas.openxmlformats.org/officeDocument/2006/relationships/slide" Target="slide41.xml"/><Relationship Id="rId5" Type="http://schemas.openxmlformats.org/officeDocument/2006/relationships/slide" Target="slide11.xml"/><Relationship Id="rId15" Type="http://schemas.openxmlformats.org/officeDocument/2006/relationships/slide" Target="slide15.xml"/><Relationship Id="rId23" Type="http://schemas.openxmlformats.org/officeDocument/2006/relationships/slide" Target="slide42.xml"/><Relationship Id="rId10" Type="http://schemas.openxmlformats.org/officeDocument/2006/relationships/slide" Target="slide13.xml"/><Relationship Id="rId19" Type="http://schemas.openxmlformats.org/officeDocument/2006/relationships/slide" Target="slide9.xml"/><Relationship Id="rId4" Type="http://schemas.openxmlformats.org/officeDocument/2006/relationships/slide" Target="slide3.xml"/><Relationship Id="rId9" Type="http://schemas.openxmlformats.org/officeDocument/2006/relationships/slide" Target="slide5.xml"/><Relationship Id="rId14" Type="http://schemas.openxmlformats.org/officeDocument/2006/relationships/slide" Target="slide7.xml"/><Relationship Id="rId22" Type="http://schemas.openxmlformats.org/officeDocument/2006/relationships/slide" Target="slide3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5" Type="http://schemas.openxmlformats.org/officeDocument/2006/relationships/slide" Target="slide22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5" Type="http://schemas.openxmlformats.org/officeDocument/2006/relationships/slide" Target="slide24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5" Type="http://schemas.openxmlformats.org/officeDocument/2006/relationships/slide" Target="slide26.xm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5" Type="http://schemas.openxmlformats.org/officeDocument/2006/relationships/slide" Target="slide28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3.xml"/><Relationship Id="rId5" Type="http://schemas.openxmlformats.org/officeDocument/2006/relationships/slide" Target="slide30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image" Target="../media/image1.png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Relationship Id="rId5" Type="http://schemas.openxmlformats.org/officeDocument/2006/relationships/slide" Target="slide32.xml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Relationship Id="rId5" Type="http://schemas.openxmlformats.org/officeDocument/2006/relationships/slide" Target="slide34.xml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8.xml"/><Relationship Id="rId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Relationship Id="rId6" Type="http://schemas.openxmlformats.org/officeDocument/2006/relationships/image" Target="../media/image2.png"/><Relationship Id="rId5" Type="http://schemas.openxmlformats.org/officeDocument/2006/relationships/slide" Target="slide36.xml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0.xml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Relationship Id="rId6" Type="http://schemas.openxmlformats.org/officeDocument/2006/relationships/image" Target="../media/image3.png"/><Relationship Id="rId5" Type="http://schemas.openxmlformats.org/officeDocument/2006/relationships/slide" Target="slide38.xml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2.xml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Relationship Id="rId6" Type="http://schemas.openxmlformats.org/officeDocument/2006/relationships/image" Target="../media/image4.png"/><Relationship Id="rId5" Type="http://schemas.openxmlformats.org/officeDocument/2006/relationships/slide" Target="slide40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4.xml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5.xml"/><Relationship Id="rId6" Type="http://schemas.openxmlformats.org/officeDocument/2006/relationships/image" Target="../media/image5.png"/><Relationship Id="rId5" Type="http://schemas.openxmlformats.org/officeDocument/2006/relationships/slide" Target="slide42.xml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slide" Target="slide6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5" Type="http://schemas.openxmlformats.org/officeDocument/2006/relationships/slide" Target="slide8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slide" Target="slide1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89000"/>
              </a:schemeClr>
            </a:gs>
            <a:gs pos="22000">
              <a:schemeClr val="accent5">
                <a:lumMod val="89000"/>
              </a:schemeClr>
            </a:gs>
            <a:gs pos="62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6567" y="4854766"/>
            <a:ext cx="9144000" cy="165576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Викторина</a:t>
            </a:r>
            <a:endPara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30456" y="1543373"/>
            <a:ext cx="66762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9600" dirty="0">
                <a:solidFill>
                  <a:schemeClr val="bg1"/>
                </a:solidFill>
              </a:rPr>
              <a:t>𝒩𝒶𝓈𝒽𝒶 </a:t>
            </a:r>
            <a:r>
              <a:rPr lang="ru-RU" sz="9600" dirty="0" smtClean="0">
                <a:solidFill>
                  <a:schemeClr val="bg1"/>
                </a:solidFill>
              </a:rPr>
              <a:t>𝒾𝑔𝓇𝒶 3 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Троцкий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Лев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Давидович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Факты </a:t>
            </a:r>
            <a:r>
              <a:rPr lang="en-US" sz="2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b="1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469274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Внешняя политика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 назывался конфликт между США и СССР после ВМВ?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6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6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6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Холодная война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Внешняя политика </a:t>
            </a:r>
            <a:r>
              <a:rPr lang="ru-RU" sz="22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22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Внешняя политика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 какой страной СССР воевал в 1979-1989гг.?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Афганистан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Внешняя </a:t>
            </a: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политика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224834"/>
            <a:ext cx="72780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Внешняя политика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территории какой страны СССР разместил ядерные ракеты в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 США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их размещение в Турции? 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Куба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Внешняя политика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966281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Внешняя политика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Какой стране СССР продавал воробьёв?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1905918"/>
            <a:ext cx="10759642" cy="2687901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КНР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Внешняя </a:t>
            </a: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политика 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370121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Внутренняя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политика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Какой тип экономики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применялся в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СССР?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D5190"/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457814"/>
              </p:ext>
            </p:extLst>
          </p:nvPr>
        </p:nvGraphicFramePr>
        <p:xfrm>
          <a:off x="298939" y="184637"/>
          <a:ext cx="11676185" cy="6631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2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52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5491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История</a:t>
                      </a:r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Философия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Экономика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Психология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/>
                        <a:t>Иностранный язык</a:t>
                      </a:r>
                    </a:p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1381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4" action="ppaction://hlinksldjump"/>
                        </a:rPr>
                        <a:t>200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5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6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7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9" action="ppaction://hlinksldjump"/>
                        </a:rPr>
                        <a:t>400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0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1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2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3" action="ppaction://hlinksldjump"/>
                        </a:rPr>
                        <a:t>400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4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5" action="ppaction://hlinksldjump"/>
                        </a:rPr>
                        <a:t>600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6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7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8" action="ppaction://hlinksldjump"/>
                        </a:rPr>
                        <a:t>600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4913">
                <a:tc>
                  <a:txBody>
                    <a:bodyPr/>
                    <a:lstStyle/>
                    <a:p>
                      <a:pPr algn="ctr"/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19" action="ppaction://hlinksldjump"/>
                        </a:rPr>
                        <a:t>800</a:t>
                      </a:r>
                      <a:endParaRPr lang="ru-RU" sz="2400" b="1" u="sng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0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1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2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b="1" dirty="0" smtClean="0">
                        <a:solidFill>
                          <a:srgbClr val="FFC000"/>
                        </a:solidFill>
                      </a:endParaRP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u="sng" dirty="0" smtClean="0">
                          <a:solidFill>
                            <a:srgbClr val="FFC000"/>
                          </a:solidFill>
                          <a:hlinkClick r:id="rId23" action="ppaction://hlinksldjump"/>
                        </a:rPr>
                        <a:t>800</a:t>
                      </a:r>
                      <a:endParaRPr lang="ru-RU" sz="2400" b="1" u="sng" dirty="0" smtClean="0">
                        <a:solidFill>
                          <a:srgbClr val="FFC000"/>
                        </a:solidFill>
                      </a:endParaRPr>
                    </a:p>
                    <a:p>
                      <a:pPr algn="ctr"/>
                      <a:endParaRPr lang="ru-RU" sz="2400" b="1" dirty="0">
                        <a:solidFill>
                          <a:srgbClr val="FFC000"/>
                        </a:solidFill>
                      </a:endParaRPr>
                    </a:p>
                  </a:txBody>
                  <a:tcPr>
                    <a:solidFill>
                      <a:srgbClr val="0F36B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461479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91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26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2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Факты</a:t>
                      </a:r>
                      <a:endParaRPr lang="ru-RU" sz="36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200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400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600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800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Внешняя</a:t>
                      </a:r>
                      <a:r>
                        <a:rPr lang="ru-RU" sz="3600" b="0" cap="none" spc="0" baseline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политика</a:t>
                      </a:r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ru-RU" sz="36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0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Внутренняя политика</a:t>
                      </a:r>
                      <a:endParaRPr lang="ru-RU" sz="36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1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Даты</a:t>
                      </a:r>
                      <a:endParaRPr lang="ru-RU" sz="36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2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Фото</a:t>
                      </a:r>
                      <a:endParaRPr lang="ru-RU" sz="3600" b="0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4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26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Административно – плановый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Внутренняя политика 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Внутренняя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политика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Почему внутренняя политика Хрущёва была прозвана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«Оттепелью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При Хрущёве активно развенчался культ личности Сталина, амнистированы многие политзаключённые и перестал использоваться тотальный контроль над населением.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Внутренняя политика 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843847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Внутренняя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политика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Сколько всего прошло съездов КПСС?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28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Внутренняя политика 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1959994"/>
            <a:ext cx="727800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Внутренняя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политика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 назывались исправительные колонии, эксплуатирующие рабский труд, которые активно использовались при Сталине как метод избавления от внутренних врагов??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ГУЛАГ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Внутренняя политика 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2995672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Даты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годы холодной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войны.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5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 1946 года до конца 1980-х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Даты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855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Даты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год начала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«Перестройки».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79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3643" y="1857067"/>
            <a:ext cx="72780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Факты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Одной из отличительных внешних черт данного правителя было большое родимое пятно на голове.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1985 г.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Даты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533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Даты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Когда в СССР прошло первое ядерное испытание?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51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29 августа 1949 года в 7:00 утра на Семипалатинском полигоне произошло успешное испытание первой в СССР атомной бомбы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Даты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766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Даты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каком году произошёл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ввод советских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войск в Чехословакию? 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98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937337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1968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год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Даты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89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73168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Фото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124" y="657943"/>
            <a:ext cx="4114094" cy="48415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36371" y="991518"/>
            <a:ext cx="708387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Один из самых известных советских диссидентов, </a:t>
            </a:r>
            <a:r>
              <a:rPr lang="ru-RU" sz="3200" dirty="0" smtClean="0">
                <a:solidFill>
                  <a:schemeClr val="bg1"/>
                </a:solidFill>
              </a:rPr>
              <a:t>он был </a:t>
            </a:r>
            <a:r>
              <a:rPr lang="ru-RU" sz="3200" dirty="0">
                <a:solidFill>
                  <a:schemeClr val="bg1"/>
                </a:solidFill>
              </a:rPr>
              <a:t>откровенным критиком коммунизма и способствовал повышению осведомленности всего мира о политических репрессиях в Советском Союзе (СССР), в частности о системе ГУЛАГа.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893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Солженицын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Александр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Исаевич </a:t>
            </a:r>
            <a:r>
              <a:rPr lang="ru-RU" sz="3500" b="1" cap="none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фото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373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292366" y="0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Фото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8556" y="552960"/>
            <a:ext cx="3507556" cy="49465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68608" y="821889"/>
            <a:ext cx="6400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Советский </a:t>
            </a:r>
            <a:r>
              <a:rPr lang="ru-RU" sz="3200" dirty="0">
                <a:solidFill>
                  <a:schemeClr val="bg1"/>
                </a:solidFill>
              </a:rPr>
              <a:t>и российский конструктор стрелкового оружия, доктор технических наук, генерал-лейтенант, создатель всемирно известного </a:t>
            </a:r>
            <a:r>
              <a:rPr lang="ru-RU" sz="3200" dirty="0" smtClean="0">
                <a:solidFill>
                  <a:schemeClr val="bg1"/>
                </a:solidFill>
              </a:rPr>
              <a:t>автомата.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6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Калашников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Михаил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Тимофеевич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Фото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8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0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Фото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46573" y="821889"/>
            <a:ext cx="582792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Советский </a:t>
            </a:r>
            <a:r>
              <a:rPr lang="ru-RU" sz="3200" dirty="0">
                <a:solidFill>
                  <a:schemeClr val="bg1"/>
                </a:solidFill>
              </a:rPr>
              <a:t>физик-теоретик, академик АН СССР, общественный деятель, диссидент и правозащитник.</a:t>
            </a:r>
          </a:p>
          <a:p>
            <a:r>
              <a:rPr lang="ru-RU" sz="3200" dirty="0" smtClean="0">
                <a:solidFill>
                  <a:schemeClr val="bg1"/>
                </a:solidFill>
              </a:rPr>
              <a:t>Один </a:t>
            </a:r>
            <a:r>
              <a:rPr lang="ru-RU" sz="3200" dirty="0">
                <a:solidFill>
                  <a:schemeClr val="bg1"/>
                </a:solidFill>
              </a:rPr>
              <a:t>из создателей первой советской водородной бомбы.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4029" y="630942"/>
            <a:ext cx="3494532" cy="48685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142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100055"/>
            <a:ext cx="10759642" cy="216347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Горбачёв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Михаил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Сергеевич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Факты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b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Сахаров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Андрей Дмитриевич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Фото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378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0"/>
            <a:ext cx="7278007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Фото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6093" y="535469"/>
            <a:ext cx="3251352" cy="496404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79623" y="803070"/>
            <a:ext cx="651096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Он занимался </a:t>
            </a:r>
            <a:r>
              <a:rPr lang="ru-RU" sz="3200" dirty="0">
                <a:solidFill>
                  <a:schemeClr val="bg1"/>
                </a:solidFill>
              </a:rPr>
              <a:t>координацией и осуществлением репрессий против лиц, подозревавшихся в антисоветской деятельности, </a:t>
            </a:r>
            <a:r>
              <a:rPr lang="ru-RU" sz="3200" dirty="0" smtClean="0">
                <a:solidFill>
                  <a:schemeClr val="bg1"/>
                </a:solidFill>
              </a:rPr>
              <a:t>шпионаже, </a:t>
            </a:r>
            <a:r>
              <a:rPr lang="ru-RU" sz="3200" dirty="0">
                <a:solidFill>
                  <a:schemeClr val="bg1"/>
                </a:solidFill>
              </a:rPr>
              <a:t>«чистками» в партии, массовыми арестами и высылками по социальному, организационному, а затем и национальному признаку.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296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Ежов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Николай Иванович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Фото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90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760" y="642688"/>
            <a:ext cx="10759642" cy="457892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023077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Факты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Чьё правление получило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название -"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Золотой век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СССР"?  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38586" y="1817783"/>
            <a:ext cx="10759642" cy="2742985"/>
          </a:xfrm>
        </p:spPr>
        <p:txBody>
          <a:bodyPr>
            <a:normAutofit/>
          </a:bodyPr>
          <a:lstStyle/>
          <a:p>
            <a:pPr algn="ctr"/>
            <a:r>
              <a:rPr lang="ru-RU" sz="4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40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40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Брежнев Леонид Ильич</a:t>
            </a:r>
            <a:br>
              <a:rPr lang="ru-RU" sz="4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Факты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2033887"/>
            <a:ext cx="72780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Факты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Какой слоган, придуманный Ленином, превратился в политику по отношению к США при Хрущёве? 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016087"/>
            <a:ext cx="10759642" cy="243451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"Догнать и перегнать!"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Факты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30000">
              <a:schemeClr val="accent5">
                <a:lumMod val="89000"/>
              </a:schemeClr>
            </a:gs>
            <a:gs pos="55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2569648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Факты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Кто должен был стать новым правителем СССР после смерти Ленина? 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EE599"/>
      </a:hlink>
      <a:folHlink>
        <a:srgbClr val="2D519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4114</TotalTime>
  <Words>661</Words>
  <Application>Microsoft Office PowerPoint</Application>
  <PresentationFormat>Широкоэкранный</PresentationFormat>
  <Paragraphs>216</Paragraphs>
  <Slides>42</Slides>
  <Notes>42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7" baseType="lpstr">
      <vt:lpstr>Arial</vt:lpstr>
      <vt:lpstr>Calibri</vt:lpstr>
      <vt:lpstr>Calibri Light</vt:lpstr>
      <vt:lpstr>Open Sans</vt:lpstr>
      <vt:lpstr>Тема Office</vt:lpstr>
      <vt:lpstr>Презентация PowerPoint</vt:lpstr>
      <vt:lpstr>Презентация PowerPoint</vt:lpstr>
      <vt:lpstr>Презентация PowerPoint</vt:lpstr>
      <vt:lpstr>Правильный ответ Горбачёв Михаил Сергеевич Факты  / Вопрос за 200 </vt:lpstr>
      <vt:lpstr> </vt:lpstr>
      <vt:lpstr>Правильный ответ Брежнев Леонид Ильич Факты / Вопрос за 400</vt:lpstr>
      <vt:lpstr>Презентация PowerPoint</vt:lpstr>
      <vt:lpstr>Правильный ответ "Догнать и перегнать!" Факты  / Вопрос за 600</vt:lpstr>
      <vt:lpstr>Презентация PowerPoint</vt:lpstr>
      <vt:lpstr>Правильный ответ Троцкий Лев Давидович Факты / Вопрос за 800</vt:lpstr>
      <vt:lpstr>Презентация PowerPoint</vt:lpstr>
      <vt:lpstr>Правильный ответ Холодная война Внешняя политика  / Вопрос за 200</vt:lpstr>
      <vt:lpstr>Презентация PowerPoint</vt:lpstr>
      <vt:lpstr>Правильный ответ Афганистан Внешняя политика / Вопрос за 400</vt:lpstr>
      <vt:lpstr>Презентация PowerPoint</vt:lpstr>
      <vt:lpstr>Правильный ответ Куба Внешняя политика / Вопрос за 600</vt:lpstr>
      <vt:lpstr>Презентация PowerPoint</vt:lpstr>
      <vt:lpstr>Правильный ответ КНР Внешняя политика  / Вопрос за 800</vt:lpstr>
      <vt:lpstr>Презентация PowerPoint</vt:lpstr>
      <vt:lpstr>Правильный ответ Административно – плановый Внутренняя политика  / Вопрос за 200</vt:lpstr>
      <vt:lpstr>Презентация PowerPoint</vt:lpstr>
      <vt:lpstr>Правильный ответ При Хрущёве активно развенчался культ личности Сталина, амнистированы многие политзаключённые и перестал использоваться тотальный контроль над населением. Внутренняя политика  / Вопрос за 400</vt:lpstr>
      <vt:lpstr>Презентация PowerPoint</vt:lpstr>
      <vt:lpstr>Правильный ответ 28 Внутренняя политика  / Вопрос за 600</vt:lpstr>
      <vt:lpstr>Презентация PowerPoint</vt:lpstr>
      <vt:lpstr>Правильный ответ ГУЛАГ  Внутренняя политика  / Вопрос за 800</vt:lpstr>
      <vt:lpstr>Презентация PowerPoint</vt:lpstr>
      <vt:lpstr>Правильный ответ С 1946 года до конца 1980-х Даты / Вопрос за 200</vt:lpstr>
      <vt:lpstr>Презентация PowerPoint</vt:lpstr>
      <vt:lpstr>Правильный ответ 1985 г. Даты / Вопрос за 400</vt:lpstr>
      <vt:lpstr>Презентация PowerPoint</vt:lpstr>
      <vt:lpstr>Правильный ответ 29 августа 1949 года в 7:00 утра на Семипалатинском полигоне произошло успешное испытание первой в СССР атомной бомбы. Даты / Вопрос за 600</vt:lpstr>
      <vt:lpstr>Презентация PowerPoint</vt:lpstr>
      <vt:lpstr>Правильный ответ В 1968 год. Даты / Вопрос за 800</vt:lpstr>
      <vt:lpstr>Презентация PowerPoint</vt:lpstr>
      <vt:lpstr>Правильный ответ Солженицын Александр Исаевич  фото/ Вопрос за 200</vt:lpstr>
      <vt:lpstr>Презентация PowerPoint</vt:lpstr>
      <vt:lpstr>Правильный ответ Калашников Михаил Тимофеевич Фото / Вопрос за 400</vt:lpstr>
      <vt:lpstr>Презентация PowerPoint</vt:lpstr>
      <vt:lpstr>Правильный ответ Сахаров Андрей Дмитриевич Фото/ Вопрос за 600</vt:lpstr>
      <vt:lpstr>Презентация PowerPoint</vt:lpstr>
      <vt:lpstr>Правильный ответ Ежов Николай Иванович Фото/ Вопрос за 800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Кронус</cp:lastModifiedBy>
  <cp:revision>164</cp:revision>
  <dcterms:created xsi:type="dcterms:W3CDTF">2017-04-04T07:27:35Z</dcterms:created>
  <dcterms:modified xsi:type="dcterms:W3CDTF">2023-11-19T12:29:19Z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