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6" r:id="rId1"/>
  </p:sldMasterIdLst>
  <p:sldIdLst>
    <p:sldId id="256" r:id="rId2"/>
    <p:sldId id="262" r:id="rId3"/>
    <p:sldId id="263" r:id="rId4"/>
    <p:sldId id="257" r:id="rId5"/>
    <p:sldId id="258" r:id="rId6"/>
    <p:sldId id="264" r:id="rId7"/>
    <p:sldId id="259" r:id="rId8"/>
    <p:sldId id="260" r:id="rId9"/>
    <p:sldId id="261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6110"/>
  </p:normalViewPr>
  <p:slideViewPr>
    <p:cSldViewPr snapToGrid="0">
      <p:cViewPr varScale="1">
        <p:scale>
          <a:sx n="90" d="100"/>
          <a:sy n="90" d="100"/>
        </p:scale>
        <p:origin x="232" y="8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4976-E339-4826-83B7-FBD03F55ECF8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042B0DB6-F5C7-45FB-8CF3-31B45F9C2DAC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160EA64-D806-43AC-9DF2-F8C432F32B4C}" type="datetimeFigureOut">
              <a:rPr lang="en-US" dirty="0"/>
              <a:t>4/24/24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782F3F-1E6F-D7DA-8EE5-D63BC3EB14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Культура России </a:t>
            </a:r>
            <a:r>
              <a:rPr lang="en" dirty="0"/>
              <a:t>XVII </a:t>
            </a:r>
            <a:r>
              <a:rPr lang="ru-RU" dirty="0"/>
              <a:t>в.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03AED85-2E83-C8D2-D164-A134B1CE46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149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B89529-D228-5430-B72D-CCA935C78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738" y="482346"/>
            <a:ext cx="5229225" cy="5893308"/>
          </a:xfrm>
        </p:spPr>
        <p:txBody>
          <a:bodyPr/>
          <a:lstStyle/>
          <a:p>
            <a:r>
              <a:rPr lang="ru-RU" sz="4000" b="1" dirty="0"/>
              <a:t>Спас нерукотворный </a:t>
            </a:r>
            <a:br>
              <a:rPr lang="ru-RU" sz="4800" b="1" dirty="0"/>
            </a:br>
            <a:br>
              <a:rPr lang="ru-RU" sz="4800" b="1" dirty="0"/>
            </a:br>
            <a:r>
              <a:rPr lang="ru-RU" dirty="0" err="1"/>
              <a:t>симон</a:t>
            </a:r>
            <a:r>
              <a:rPr lang="ru-RU" dirty="0"/>
              <a:t> </a:t>
            </a:r>
            <a:r>
              <a:rPr lang="ru-RU" dirty="0" err="1"/>
              <a:t>ушаков</a:t>
            </a:r>
            <a:r>
              <a:rPr lang="ru-RU" dirty="0"/>
              <a:t> 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E90955A1-045D-92F2-EB27-1265FF899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038" y="0"/>
            <a:ext cx="58435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445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61487C-57F9-604C-82E2-5323BF9150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694"/>
          <a:stretch/>
        </p:blipFill>
        <p:spPr>
          <a:xfrm>
            <a:off x="0" y="1803400"/>
            <a:ext cx="3846622" cy="5054600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B77F1038-ECE0-CA65-2CCD-972A02154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097" y="385763"/>
            <a:ext cx="27749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49B59A-871F-55B1-7C13-5BF286D91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77796">
            <a:off x="4926412" y="3453794"/>
            <a:ext cx="4762140" cy="271228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8899337-02CC-19DC-50F5-42507A98C4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433823">
            <a:off x="8000660" y="580173"/>
            <a:ext cx="4042317" cy="3563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76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FDAC8A-1C46-FF97-86B6-501FC8E42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749" y="1068133"/>
            <a:ext cx="3583876" cy="4721733"/>
          </a:xfrm>
        </p:spPr>
        <p:txBody>
          <a:bodyPr/>
          <a:lstStyle/>
          <a:p>
            <a:r>
              <a:rPr lang="ru-RU" dirty="0"/>
              <a:t>1. тесная связь культуры с церковью 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7700F96-D16A-E04B-ECF6-68D8CA2D38C0}"/>
              </a:ext>
            </a:extLst>
          </p:cNvPr>
          <p:cNvSpPr txBox="1">
            <a:spLocks/>
          </p:cNvSpPr>
          <p:nvPr/>
        </p:nvSpPr>
        <p:spPr bwMode="black">
          <a:xfrm>
            <a:off x="4304062" y="1068133"/>
            <a:ext cx="3583876" cy="4721733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2. Европеизация (усиления влияния </a:t>
            </a:r>
            <a:r>
              <a:rPr lang="ru-RU" dirty="0" err="1"/>
              <a:t>европы</a:t>
            </a:r>
            <a:r>
              <a:rPr lang="ru-RU" dirty="0"/>
              <a:t>)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F7F85B51-D8A8-39A8-2AF3-91F066ADA802}"/>
              </a:ext>
            </a:extLst>
          </p:cNvPr>
          <p:cNvSpPr txBox="1">
            <a:spLocks/>
          </p:cNvSpPr>
          <p:nvPr/>
        </p:nvSpPr>
        <p:spPr bwMode="black">
          <a:xfrm>
            <a:off x="8334375" y="1068132"/>
            <a:ext cx="3583876" cy="4721733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 cap="all" spc="20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3. Появление светских (не связанных с церковью) аспектов</a:t>
            </a:r>
          </a:p>
        </p:txBody>
      </p:sp>
    </p:spTree>
    <p:extLst>
      <p:ext uri="{BB962C8B-B14F-4D97-AF65-F5344CB8AC3E}">
        <p14:creationId xmlns:p14="http://schemas.microsoft.com/office/powerpoint/2010/main" val="24785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97C2B71-7C45-8742-4607-E0013F2DE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0250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968F695-2990-2A8B-A2B6-E37E66140A68}"/>
              </a:ext>
            </a:extLst>
          </p:cNvPr>
          <p:cNvSpPr/>
          <p:nvPr/>
        </p:nvSpPr>
        <p:spPr>
          <a:xfrm>
            <a:off x="8001001" y="0"/>
            <a:ext cx="4191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Славяно-греко-латинская академия, открытая в 1687 году в Москве</a:t>
            </a:r>
            <a:r>
              <a:rPr lang="ru-RU" sz="3600" dirty="0">
                <a:effectLst/>
              </a:rPr>
              <a:t> </a:t>
            </a:r>
            <a:endParaRPr lang="ru-RU" sz="3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9006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38AEF3-471C-365E-E2BB-EECECE1B8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866" y="191814"/>
            <a:ext cx="4846421" cy="6474372"/>
          </a:xfrm>
        </p:spPr>
        <p:txBody>
          <a:bodyPr/>
          <a:lstStyle/>
          <a:p>
            <a:r>
              <a:rPr lang="ru-RU" dirty="0"/>
              <a:t>Пример стихотворения </a:t>
            </a:r>
            <a:r>
              <a:rPr lang="ru-RU" sz="5400" dirty="0"/>
              <a:t>Симеона Полоцкого</a:t>
            </a:r>
            <a:r>
              <a:rPr lang="ru-RU" dirty="0"/>
              <a:t>, учителя Алексея Михайловича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45E017B-A72E-8C71-9F3F-7DD07BEC1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959" y="0"/>
            <a:ext cx="457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726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3BE8EE-3FF6-A292-7CF1-FAC50E9ED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74" y="451913"/>
            <a:ext cx="5243513" cy="5954173"/>
          </a:xfrm>
        </p:spPr>
        <p:txBody>
          <a:bodyPr>
            <a:normAutofit/>
          </a:bodyPr>
          <a:lstStyle/>
          <a:p>
            <a:r>
              <a:rPr lang="ru-RU" sz="4800" b="1" dirty="0"/>
              <a:t>теремной дворец московского кремля</a:t>
            </a:r>
            <a:br>
              <a:rPr lang="ru-RU" sz="5400" b="1" dirty="0"/>
            </a:br>
            <a:br>
              <a:rPr lang="ru-RU" dirty="0"/>
            </a:br>
            <a:r>
              <a:rPr lang="ru-RU" dirty="0"/>
              <a:t> Яркий пример нового архитектурного стиля «дивное узорочье» 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774277A3-EC70-AAEA-F158-69D4CE204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0"/>
            <a:ext cx="65913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751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к менялся Владимир Путин за 19 лет новогодних посланий (ФОТО)">
            <a:extLst>
              <a:ext uri="{FF2B5EF4-FFF2-40B4-BE49-F238E27FC236}">
                <a16:creationId xmlns:a16="http://schemas.microsoft.com/office/drawing/2014/main" id="{DC7309BF-1324-5877-14E4-8AC4A52355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>
            <a:extLst>
              <a:ext uri="{FF2B5EF4-FFF2-40B4-BE49-F238E27FC236}">
                <a16:creationId xmlns:a16="http://schemas.microsoft.com/office/drawing/2014/main" id="{E2361397-5FFE-341E-352C-C0439EF6E36C}"/>
              </a:ext>
            </a:extLst>
          </p:cNvPr>
          <p:cNvSpPr/>
          <p:nvPr/>
        </p:nvSpPr>
        <p:spPr>
          <a:xfrm rot="19476795">
            <a:off x="4932987" y="1979042"/>
            <a:ext cx="6264165" cy="4230028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0" i="0" u="none" strike="noStrike" dirty="0">
                <a:solidFill>
                  <a:srgbClr val="333333"/>
                </a:solidFill>
                <a:effectLst/>
              </a:rPr>
              <a:t> </a:t>
            </a:r>
            <a:r>
              <a:rPr lang="ru-RU" sz="2800" b="1" i="0" u="none" strike="noStrike" dirty="0">
                <a:solidFill>
                  <a:srgbClr val="333333"/>
                </a:solidFill>
                <a:effectLst/>
              </a:rPr>
              <a:t>В 1624–1625 гг. </a:t>
            </a:r>
            <a:r>
              <a:rPr lang="ru-RU" sz="2800" b="1" dirty="0">
                <a:solidFill>
                  <a:srgbClr val="333333"/>
                </a:solidFill>
              </a:rPr>
              <a:t>на </a:t>
            </a:r>
            <a:r>
              <a:rPr lang="ru-RU" sz="2800" b="1" i="0" u="none" strike="noStrike" dirty="0">
                <a:solidFill>
                  <a:srgbClr val="333333"/>
                </a:solidFill>
                <a:effectLst/>
              </a:rPr>
              <a:t>Спасской башне были размещены большие часы, созданные под руководством английского мастера Х. </a:t>
            </a:r>
            <a:r>
              <a:rPr lang="ru-RU" sz="2800" b="1" i="0" u="none" strike="noStrike" dirty="0" err="1">
                <a:solidFill>
                  <a:srgbClr val="333333"/>
                </a:solidFill>
                <a:effectLst/>
              </a:rPr>
              <a:t>Галовея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0498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3695850B-F2EC-D23F-0080-EA84D22A41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9D61206-6215-D9B2-0E80-8CEB91B1C99E}"/>
              </a:ext>
            </a:extLst>
          </p:cNvPr>
          <p:cNvSpPr/>
          <p:nvPr/>
        </p:nvSpPr>
        <p:spPr>
          <a:xfrm>
            <a:off x="8258174" y="1"/>
            <a:ext cx="3933825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/>
              <a:t>Церковь Илии Пророка в Ярославле </a:t>
            </a:r>
          </a:p>
        </p:txBody>
      </p:sp>
    </p:spTree>
    <p:extLst>
      <p:ext uri="{BB962C8B-B14F-4D97-AF65-F5344CB8AC3E}">
        <p14:creationId xmlns:p14="http://schemas.microsoft.com/office/powerpoint/2010/main" val="157789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C7D7AB-112B-0932-4F08-3420931DD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039" y="275896"/>
            <a:ext cx="4611099" cy="6306207"/>
          </a:xfrm>
        </p:spPr>
        <p:txBody>
          <a:bodyPr/>
          <a:lstStyle/>
          <a:p>
            <a:r>
              <a:rPr lang="ru-RU" sz="6600" b="1" dirty="0"/>
              <a:t>Парсуна </a:t>
            </a:r>
            <a:br>
              <a:rPr lang="ru-RU" sz="6600" b="1" dirty="0"/>
            </a:br>
            <a:br>
              <a:rPr lang="ru-RU" dirty="0"/>
            </a:br>
            <a:r>
              <a:rPr lang="ru-RU" dirty="0"/>
              <a:t> портрет </a:t>
            </a:r>
            <a:r>
              <a:rPr lang="en" dirty="0"/>
              <a:t>XVII </a:t>
            </a:r>
            <a:r>
              <a:rPr lang="ru-RU" dirty="0"/>
              <a:t>в., представляющий собой сочетание светского портрета и иконописной техники </a:t>
            </a:r>
            <a:br>
              <a:rPr lang="ru-RU" dirty="0"/>
            </a:br>
            <a:br>
              <a:rPr lang="ru-RU" dirty="0"/>
            </a:br>
            <a:r>
              <a:rPr lang="ru-RU" dirty="0"/>
              <a:t>(например, этот портрет </a:t>
            </a:r>
            <a:r>
              <a:rPr lang="ru-RU" dirty="0" err="1"/>
              <a:t>ивана</a:t>
            </a:r>
            <a:r>
              <a:rPr lang="ru-RU" dirty="0"/>
              <a:t> грозного)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436A71F-6C97-3226-F5D5-2D03554FE8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55499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9465927"/>
      </p:ext>
    </p:extLst>
  </p:cSld>
  <p:clrMapOvr>
    <a:masterClrMapping/>
  </p:clrMapOvr>
</p:sld>
</file>

<file path=ppt/theme/theme1.xml><?xml version="1.0" encoding="utf-8"?>
<a:theme xmlns:a="http://schemas.openxmlformats.org/drawingml/2006/main" name="Посылка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27</TotalTime>
  <Words>122</Words>
  <Application>Microsoft Macintosh PowerPoint</Application>
  <PresentationFormat>Широкоэкранный</PresentationFormat>
  <Paragraphs>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Corbel</vt:lpstr>
      <vt:lpstr>Gill Sans MT</vt:lpstr>
      <vt:lpstr>Посылка</vt:lpstr>
      <vt:lpstr>Культура России XVII в. </vt:lpstr>
      <vt:lpstr>Презентация PowerPoint</vt:lpstr>
      <vt:lpstr>1. тесная связь культуры с церковью </vt:lpstr>
      <vt:lpstr>Презентация PowerPoint</vt:lpstr>
      <vt:lpstr>Пример стихотворения Симеона Полоцкого, учителя Алексея Михайловича </vt:lpstr>
      <vt:lpstr>теремной дворец московского кремля   Яркий пример нового архитектурного стиля «дивное узорочье» </vt:lpstr>
      <vt:lpstr>Презентация PowerPoint</vt:lpstr>
      <vt:lpstr>Презентация PowerPoint</vt:lpstr>
      <vt:lpstr>Парсуна    портрет XVII в., представляющий собой сочетание светского портрета и иконописной техники   (например, этот портрет ивана грозного)</vt:lpstr>
      <vt:lpstr>Спас нерукотворный   симон ушаков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России XVII в. </dc:title>
  <dc:creator>Microsoft Office User</dc:creator>
  <cp:lastModifiedBy>Microsoft Office User</cp:lastModifiedBy>
  <cp:revision>1</cp:revision>
  <dcterms:created xsi:type="dcterms:W3CDTF">2024-04-24T00:56:13Z</dcterms:created>
  <dcterms:modified xsi:type="dcterms:W3CDTF">2024-04-24T01:23:42Z</dcterms:modified>
</cp:coreProperties>
</file>