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9" r:id="rId5"/>
    <p:sldId id="272" r:id="rId6"/>
    <p:sldId id="273" r:id="rId7"/>
    <p:sldId id="259" r:id="rId8"/>
    <p:sldId id="274" r:id="rId9"/>
    <p:sldId id="275" r:id="rId10"/>
    <p:sldId id="265" r:id="rId11"/>
    <p:sldId id="260" r:id="rId12"/>
    <p:sldId id="261" r:id="rId13"/>
    <p:sldId id="262" r:id="rId14"/>
    <p:sldId id="276" r:id="rId15"/>
    <p:sldId id="266" r:id="rId16"/>
    <p:sldId id="277" r:id="rId17"/>
    <p:sldId id="267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7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C7F2-A400-4F07-929F-C2D8B2FCCD4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B3F9-BFE4-4B61-8B85-FB6C8F3C2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C7F2-A400-4F07-929F-C2D8B2FCCD4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B3F9-BFE4-4B61-8B85-FB6C8F3C2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C7F2-A400-4F07-929F-C2D8B2FCCD4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B3F9-BFE4-4B61-8B85-FB6C8F3C2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C7F2-A400-4F07-929F-C2D8B2FCCD4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B3F9-BFE4-4B61-8B85-FB6C8F3C2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C7F2-A400-4F07-929F-C2D8B2FCCD4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B3F9-BFE4-4B61-8B85-FB6C8F3C2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C7F2-A400-4F07-929F-C2D8B2FCCD4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B3F9-BFE4-4B61-8B85-FB6C8F3C2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C7F2-A400-4F07-929F-C2D8B2FCCD4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B3F9-BFE4-4B61-8B85-FB6C8F3C2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C7F2-A400-4F07-929F-C2D8B2FCCD4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B3F9-BFE4-4B61-8B85-FB6C8F3C2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C7F2-A400-4F07-929F-C2D8B2FCCD4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B3F9-BFE4-4B61-8B85-FB6C8F3C2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C7F2-A400-4F07-929F-C2D8B2FCCD4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2B3F9-BFE4-4B61-8B85-FB6C8F3C2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1C7F2-A400-4F07-929F-C2D8B2FCCD4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AC2B3F9-BFE4-4B61-8B85-FB6C8F3C25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A1C7F2-A400-4F07-929F-C2D8B2FCCD40}" type="datetimeFigureOut">
              <a:rPr lang="ru-RU" smtClean="0"/>
              <a:pPr/>
              <a:t>30.05.2024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AC2B3F9-BFE4-4B61-8B85-FB6C8F3C25D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         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39604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>
              <a:buNone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800" b="1" dirty="0">
                <a:solidFill>
                  <a:srgbClr val="FF0000"/>
                </a:solidFill>
                <a:latin typeface="Segoe UI Light" pitchFamily="34" charset="0"/>
                <a:ea typeface="SimSun" pitchFamily="2" charset="-122"/>
                <a:cs typeface="Simplified Arabic Fixed" pitchFamily="49" charset="-78"/>
              </a:rPr>
              <a:t>Лексика</a:t>
            </a:r>
            <a:r>
              <a:rPr lang="ru-RU" sz="4800" b="1" dirty="0">
                <a:latin typeface="Segoe UI Light" pitchFamily="34" charset="0"/>
                <a:ea typeface="SimSun" pitchFamily="2" charset="-122"/>
                <a:cs typeface="Simplified Arabic Fixed" pitchFamily="49" charset="-78"/>
              </a:rPr>
              <a:t> и </a:t>
            </a:r>
            <a:r>
              <a:rPr lang="ru-RU" sz="4800" b="1" dirty="0">
                <a:solidFill>
                  <a:srgbClr val="0070C0"/>
                </a:solidFill>
                <a:latin typeface="Segoe UI Light" pitchFamily="34" charset="0"/>
                <a:ea typeface="SimSun" pitchFamily="2" charset="-122"/>
                <a:cs typeface="Simplified Arabic Fixed" pitchFamily="49" charset="-78"/>
              </a:rPr>
              <a:t>фразеология</a:t>
            </a:r>
          </a:p>
        </p:txBody>
      </p:sp>
      <p:pic>
        <p:nvPicPr>
          <p:cNvPr id="6" name="Рисунок 5" descr="книги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771800" y="3501008"/>
            <a:ext cx="2736304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00B050"/>
                </a:solidFill>
                <a:latin typeface="+mn-lt"/>
              </a:rPr>
              <a:t>          Омонимы - это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136904" cy="2304256"/>
          </a:xfrm>
        </p:spPr>
        <p:txBody>
          <a:bodyPr/>
          <a:lstStyle/>
          <a:p>
            <a:pPr>
              <a:buNone/>
            </a:pPr>
            <a:r>
              <a:rPr lang="ru-RU" dirty="0"/>
              <a:t>    слова одной и той же части речи, одинаковые по звучанию и написанию, но совершенно разные по лексическому значению.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9220" name="Picture 4" descr="http://www.syl.ru/misc/i/ai/172915/6637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3284984"/>
            <a:ext cx="6515100" cy="3076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+mn-lt"/>
              </a:rPr>
              <a:t>                  Лексика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pPr>
              <a:buNone/>
            </a:pPr>
            <a:r>
              <a:rPr lang="ru-RU" dirty="0"/>
              <a:t>Общеупотребительная         </a:t>
            </a:r>
            <a:r>
              <a:rPr lang="ru-RU" dirty="0" err="1"/>
              <a:t>Необщеупотребительная</a:t>
            </a: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                                                    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907704" y="1988840"/>
            <a:ext cx="108012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436096" y="1988840"/>
            <a:ext cx="115212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  </a:t>
            </a:r>
            <a:r>
              <a:rPr lang="ru-RU" i="1" dirty="0">
                <a:solidFill>
                  <a:srgbClr val="002060"/>
                </a:solidFill>
                <a:latin typeface="+mn-lt"/>
              </a:rPr>
              <a:t>Профессионализмы – это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/>
              <a:t>   слова, связанные с особенностями работы людей той или иной специальности, профессии.</a:t>
            </a:r>
          </a:p>
          <a:p>
            <a:pPr>
              <a:buNone/>
            </a:pPr>
            <a:endParaRPr lang="ru-RU" sz="3200" dirty="0"/>
          </a:p>
        </p:txBody>
      </p:sp>
      <p:pic>
        <p:nvPicPr>
          <p:cNvPr id="4" name="Рисунок 3" descr="кисть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88024" y="3429000"/>
            <a:ext cx="3810000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</a:t>
            </a:r>
            <a:r>
              <a:rPr lang="ru-RU" i="1" dirty="0">
                <a:solidFill>
                  <a:srgbClr val="00B050"/>
                </a:solidFill>
                <a:latin typeface="+mn-lt"/>
              </a:rPr>
              <a:t>Диалектизмы - </a:t>
            </a:r>
            <a:r>
              <a:rPr lang="ru-RU" i="1" dirty="0">
                <a:solidFill>
                  <a:schemeClr val="tx1"/>
                </a:solidFill>
                <a:latin typeface="+mn-lt"/>
              </a:rPr>
              <a:t>это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/>
              <a:t>   слова, употребляемые жителями той или иной местности.</a:t>
            </a:r>
          </a:p>
          <a:p>
            <a:pPr>
              <a:buNone/>
            </a:pPr>
            <a:endParaRPr lang="ru-RU" sz="3600" dirty="0"/>
          </a:p>
        </p:txBody>
      </p:sp>
      <p:pic>
        <p:nvPicPr>
          <p:cNvPr id="4" name="Рисунок 3" descr="731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714021" y="3068960"/>
            <a:ext cx="2716092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916832"/>
            <a:ext cx="6984776" cy="2520280"/>
          </a:xfrm>
        </p:spPr>
        <p:txBody>
          <a:bodyPr/>
          <a:lstStyle/>
          <a:p>
            <a:pPr>
              <a:buNone/>
            </a:pPr>
            <a:r>
              <a:rPr lang="ru-RU" b="1" i="1" dirty="0"/>
              <a:t> Неологизмы</a:t>
            </a:r>
            <a:r>
              <a:rPr lang="ru-RU" dirty="0"/>
              <a:t> – это новые слова,</a:t>
            </a:r>
          </a:p>
          <a:p>
            <a:pPr>
              <a:buNone/>
            </a:pPr>
            <a:r>
              <a:rPr lang="ru-RU" dirty="0"/>
              <a:t>                                     появляющиеся в языке.</a:t>
            </a:r>
          </a:p>
        </p:txBody>
      </p:sp>
      <p:pic>
        <p:nvPicPr>
          <p:cNvPr id="4" name="Рисунок 3" descr="ноут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259632" y="3068959"/>
            <a:ext cx="3456384" cy="326388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548680"/>
            <a:ext cx="8075240" cy="18002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b="1" i="1" dirty="0"/>
              <a:t>Устаревшие слова </a:t>
            </a:r>
            <a:r>
              <a:rPr lang="ru-RU" dirty="0"/>
              <a:t>– это слова, вышедшие из активного употребления.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2204864"/>
            <a:ext cx="2952328" cy="31683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FFC000"/>
                </a:solidFill>
              </a:rPr>
              <a:t>Историзмами</a:t>
            </a:r>
            <a:r>
              <a:rPr lang="ru-RU" dirty="0">
                <a:solidFill>
                  <a:srgbClr val="FFC000"/>
                </a:solidFill>
              </a:rPr>
              <a:t> </a:t>
            </a:r>
            <a:r>
              <a:rPr lang="ru-RU" dirty="0"/>
              <a:t>называют те предметы, которые исчезли из  употребления:</a:t>
            </a:r>
          </a:p>
          <a:p>
            <a:pPr algn="ctr"/>
            <a:r>
              <a:rPr lang="ru-RU" dirty="0">
                <a:solidFill>
                  <a:srgbClr val="FFC000"/>
                </a:solidFill>
              </a:rPr>
              <a:t>Кафтан</a:t>
            </a:r>
          </a:p>
          <a:p>
            <a:pPr algn="ctr"/>
            <a:r>
              <a:rPr lang="ru-RU" dirty="0">
                <a:solidFill>
                  <a:srgbClr val="FFC000"/>
                </a:solidFill>
              </a:rPr>
              <a:t>Веретено</a:t>
            </a:r>
          </a:p>
          <a:p>
            <a:pPr algn="ctr"/>
            <a:r>
              <a:rPr lang="ru-RU" dirty="0">
                <a:solidFill>
                  <a:srgbClr val="FFC000"/>
                </a:solidFill>
              </a:rPr>
              <a:t>треуголка </a:t>
            </a:r>
          </a:p>
        </p:txBody>
      </p:sp>
      <p:sp>
        <p:nvSpPr>
          <p:cNvPr id="9" name="Овал 8"/>
          <p:cNvSpPr/>
          <p:nvPr/>
        </p:nvSpPr>
        <p:spPr>
          <a:xfrm>
            <a:off x="5076056" y="2060848"/>
            <a:ext cx="3888432" cy="35283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FFC000"/>
                </a:solidFill>
              </a:rPr>
              <a:t>Архаизмами</a:t>
            </a:r>
            <a:r>
              <a:rPr lang="ru-RU" dirty="0"/>
              <a:t> называют те слова, которые вышли из употребления, потому что появилось новое название</a:t>
            </a:r>
          </a:p>
          <a:p>
            <a:pPr algn="ctr"/>
            <a:r>
              <a:rPr lang="ru-RU" dirty="0">
                <a:solidFill>
                  <a:srgbClr val="FFC000"/>
                </a:solidFill>
              </a:rPr>
              <a:t>Чело – лоб</a:t>
            </a:r>
          </a:p>
          <a:p>
            <a:pPr algn="ctr"/>
            <a:r>
              <a:rPr lang="ru-RU" dirty="0">
                <a:solidFill>
                  <a:srgbClr val="FFC000"/>
                </a:solidFill>
              </a:rPr>
              <a:t>Рыбарь – рыбак</a:t>
            </a:r>
          </a:p>
          <a:p>
            <a:pPr algn="ctr"/>
            <a:r>
              <a:rPr lang="ru-RU" dirty="0">
                <a:solidFill>
                  <a:srgbClr val="FFC000"/>
                </a:solidFill>
              </a:rPr>
              <a:t>Ветрило - парус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Исконно русские слова и заимствованные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308304" y="4869160"/>
            <a:ext cx="1378496" cy="14554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3794" name="Picture 2" descr="http://helpstudentinfo.ru/articles/wp-content/uploads/2016/08/13522917-poisk-referat-pro-babochek-s-kartinka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72816"/>
            <a:ext cx="6552728" cy="49014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FF0000"/>
                </a:solidFill>
                <a:latin typeface="+mn-lt"/>
              </a:rPr>
              <a:t>            </a:t>
            </a:r>
            <a:r>
              <a:rPr lang="ru-RU" b="1" i="1" dirty="0">
                <a:solidFill>
                  <a:srgbClr val="FF0000"/>
                </a:solidFill>
                <a:latin typeface="+mn-lt"/>
              </a:rPr>
              <a:t>Фразеология</a:t>
            </a:r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- это раздел науки о языке, в котором изучаются устойчивые словосочетания, цельные по своему значению.</a:t>
            </a:r>
          </a:p>
          <a:p>
            <a:pPr>
              <a:buFontTx/>
              <a:buChar char="-"/>
            </a:pPr>
            <a:endParaRPr lang="ru-RU" dirty="0"/>
          </a:p>
          <a:p>
            <a:pPr>
              <a:buNone/>
            </a:pPr>
            <a:r>
              <a:rPr lang="ru-RU" b="1" i="1" dirty="0"/>
              <a:t>Фразеологизмы - </a:t>
            </a:r>
            <a:r>
              <a:rPr lang="ru-RU" dirty="0"/>
              <a:t>это устойчивые сочетания слов, равные по значению либо одному слову, либо целому предложению.</a:t>
            </a:r>
            <a:endParaRPr lang="ru-RU" b="1" i="1" dirty="0"/>
          </a:p>
          <a:p>
            <a:pPr>
              <a:buFontTx/>
              <a:buChar char="-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632848" cy="1296144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+mn-lt"/>
              </a:rPr>
              <a:t>           Летать   в   облаках</a:t>
            </a:r>
          </a:p>
        </p:txBody>
      </p:sp>
      <p:pic>
        <p:nvPicPr>
          <p:cNvPr id="4" name="Содержимое 3" descr="в облаках.gif"/>
          <p:cNvPicPr>
            <a:picLocks noGrp="1" noChangeAspect="1"/>
          </p:cNvPicPr>
          <p:nvPr>
            <p:ph idx="1"/>
          </p:nvPr>
        </p:nvPicPr>
        <p:blipFill>
          <a:blip r:embed="rId2" cstate="screen"/>
          <a:stretch>
            <a:fillRect/>
          </a:stretch>
        </p:blipFill>
        <p:spPr>
          <a:xfrm>
            <a:off x="971600" y="1844824"/>
            <a:ext cx="7128792" cy="417799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</a:t>
            </a:r>
            <a:r>
              <a:rPr lang="ru-RU" i="1" dirty="0">
                <a:latin typeface="+mn-lt"/>
              </a:rPr>
              <a:t>Лексикология - это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/>
              <a:t>   раздел науки о языке, в котором изучается слово как основная единица языка и его словарный состав.</a:t>
            </a:r>
          </a:p>
        </p:txBody>
      </p:sp>
      <p:pic>
        <p:nvPicPr>
          <p:cNvPr id="4" name="Рисунок 3" descr="ученик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974510" y="3573016"/>
            <a:ext cx="2570927" cy="3032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latin typeface="+mn-lt"/>
              </a:rPr>
              <a:t>                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Все слова в языке образуют его словарный запас, или </a:t>
            </a:r>
            <a:r>
              <a:rPr lang="ru-RU" i="1" dirty="0"/>
              <a:t>ЛЕКСИКУ.</a:t>
            </a:r>
            <a:endParaRPr lang="ru-RU" dirty="0"/>
          </a:p>
          <a:p>
            <a:r>
              <a:rPr lang="ru-RU" dirty="0"/>
              <a:t>Слова, имеющие одно лексическое значение, называются</a:t>
            </a:r>
            <a:r>
              <a:rPr lang="ru-RU" i="1" dirty="0"/>
              <a:t> ОДНОЗНАЧНЫМИ.</a:t>
            </a:r>
            <a:endParaRPr lang="ru-RU" dirty="0"/>
          </a:p>
          <a:p>
            <a:r>
              <a:rPr lang="ru-RU" dirty="0"/>
              <a:t>Слова, имеющие несколько лексических значений, называются </a:t>
            </a:r>
            <a:r>
              <a:rPr lang="ru-RU" i="1" dirty="0"/>
              <a:t>МНОГОЗНАЧНЫМИ.</a:t>
            </a:r>
          </a:p>
          <a:p>
            <a:r>
              <a:rPr lang="ru-RU" dirty="0"/>
              <a:t>Слова, помимо </a:t>
            </a:r>
            <a:r>
              <a:rPr lang="ru-RU" i="1" dirty="0"/>
              <a:t>ПРЯМОГО</a:t>
            </a:r>
            <a:r>
              <a:rPr lang="ru-RU" dirty="0"/>
              <a:t> значения, могут иметь </a:t>
            </a:r>
            <a:r>
              <a:rPr lang="ru-RU" i="1" dirty="0"/>
              <a:t>ПЕРЕНОСНОЕ ЗНАЧЕНИЕ.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i="1" dirty="0">
                <a:solidFill>
                  <a:srgbClr val="FFC000"/>
                </a:solidFill>
                <a:latin typeface="+mn-lt"/>
              </a:rPr>
              <a:t>  Прямое и переносное значение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95736" y="4869160"/>
            <a:ext cx="6491064" cy="14554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>
                <a:solidFill>
                  <a:srgbClr val="002060"/>
                </a:solidFill>
              </a:rPr>
              <a:t>колокольчик</a:t>
            </a:r>
          </a:p>
        </p:txBody>
      </p:sp>
      <p:pic>
        <p:nvPicPr>
          <p:cNvPr id="13316" name="Picture 4" descr="http://img-fotki.yandex.ru/get/4813/47407354.2a1/0_90b79_8d5c2416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2638425" cy="2857500"/>
          </a:xfrm>
          <a:prstGeom prst="rect">
            <a:avLst/>
          </a:prstGeom>
          <a:noFill/>
        </p:spPr>
      </p:pic>
      <p:pic>
        <p:nvPicPr>
          <p:cNvPr id="13318" name="Picture 6" descr="http://macroclub.ru/_modules/_gcontests/images/8/2320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060848"/>
            <a:ext cx="3456384" cy="259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solidFill>
                  <a:schemeClr val="tx1"/>
                </a:solidFill>
                <a:latin typeface="+mn-lt"/>
              </a:rPr>
              <a:t> Вставьте пропущенную букву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000" dirty="0" err="1"/>
              <a:t>Сп__сать</a:t>
            </a:r>
            <a:r>
              <a:rPr lang="ru-RU" sz="3000" dirty="0"/>
              <a:t> текст, не </a:t>
            </a:r>
            <a:r>
              <a:rPr lang="ru-RU" sz="3000" dirty="0" err="1"/>
              <a:t>сп__шить</a:t>
            </a:r>
            <a:r>
              <a:rPr lang="ru-RU" sz="3000" dirty="0"/>
              <a:t> при списывании, </a:t>
            </a:r>
            <a:r>
              <a:rPr lang="ru-RU" sz="3000" dirty="0" err="1"/>
              <a:t>зап__вать</a:t>
            </a:r>
            <a:r>
              <a:rPr lang="ru-RU" sz="3000" dirty="0"/>
              <a:t> песню, </a:t>
            </a:r>
            <a:r>
              <a:rPr lang="ru-RU" sz="3000" dirty="0" err="1"/>
              <a:t>зап__вать</a:t>
            </a:r>
            <a:r>
              <a:rPr lang="ru-RU" sz="3000" dirty="0"/>
              <a:t> водой, </a:t>
            </a:r>
            <a:r>
              <a:rPr lang="ru-RU" sz="3000" dirty="0" err="1"/>
              <a:t>скр__пить</a:t>
            </a:r>
            <a:r>
              <a:rPr lang="ru-RU" sz="3000" dirty="0"/>
              <a:t> листочки, </a:t>
            </a:r>
            <a:r>
              <a:rPr lang="ru-RU" sz="3000" dirty="0" err="1"/>
              <a:t>скр__петь</a:t>
            </a:r>
            <a:r>
              <a:rPr lang="ru-RU" sz="3000" dirty="0"/>
              <a:t> от ветра, </a:t>
            </a:r>
            <a:r>
              <a:rPr lang="ru-RU" sz="3000" dirty="0" err="1"/>
              <a:t>пос__деть</a:t>
            </a:r>
            <a:r>
              <a:rPr lang="ru-RU" sz="3000" dirty="0"/>
              <a:t> от старости, </a:t>
            </a:r>
            <a:r>
              <a:rPr lang="ru-RU" sz="3000" dirty="0" err="1"/>
              <a:t>пос__деть</a:t>
            </a:r>
            <a:r>
              <a:rPr lang="ru-RU" sz="3000" dirty="0"/>
              <a:t> на скамейке.</a:t>
            </a:r>
          </a:p>
          <a:p>
            <a:pPr>
              <a:buNone/>
            </a:pPr>
            <a:r>
              <a:rPr lang="ru-RU" i="1" dirty="0"/>
              <a:t>   </a:t>
            </a:r>
            <a:r>
              <a:rPr lang="ru-RU" i="1" dirty="0">
                <a:solidFill>
                  <a:srgbClr val="002060"/>
                </a:solidFill>
              </a:rPr>
              <a:t>Что вы учитывали при выборе пропущенных орфограмм?</a:t>
            </a:r>
          </a:p>
          <a:p>
            <a:pPr>
              <a:buNone/>
            </a:pPr>
            <a:r>
              <a:rPr lang="ru-RU" i="1" dirty="0">
                <a:solidFill>
                  <a:srgbClr val="002060"/>
                </a:solidFill>
              </a:rPr>
              <a:t>(Лексическое значение)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092280" y="5589240"/>
            <a:ext cx="2540968" cy="428680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30722" name="Picture 2" descr="https://ds02.infourok.ru/uploads/ex/08aa/00011a19-a44724e1/hello_html_4620bbd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464172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000" dirty="0">
                <a:solidFill>
                  <a:srgbClr val="FF0000"/>
                </a:solidFill>
              </a:rPr>
              <a:t>  Синонимы – </a:t>
            </a:r>
            <a:r>
              <a:rPr lang="ru-RU" sz="4000" dirty="0"/>
              <a:t>это слова одной и той же части речи, которые обозначают одно и то же, но отличаются друг от друга оттенками лексического значения.</a:t>
            </a:r>
          </a:p>
          <a:p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xn------5cdcba9a8bhiqf4boq8n7b.xn--p1ai/83/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4889004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80728"/>
            <a:ext cx="72008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00B050"/>
                </a:solidFill>
              </a:rPr>
              <a:t>Антонимы - </a:t>
            </a:r>
            <a:r>
              <a:rPr lang="ru-RU" sz="4800" dirty="0"/>
              <a:t>это слова одной и той же части речи с противоположным лексическим значением.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178</TotalTime>
  <Words>359</Words>
  <Application>Microsoft Office PowerPoint</Application>
  <PresentationFormat>Экран (4:3)</PresentationFormat>
  <Paragraphs>50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Calibri</vt:lpstr>
      <vt:lpstr>Constantia</vt:lpstr>
      <vt:lpstr>Segoe UI Light</vt:lpstr>
      <vt:lpstr>Times New Roman</vt:lpstr>
      <vt:lpstr>Wingdings 2</vt:lpstr>
      <vt:lpstr>Поток</vt:lpstr>
      <vt:lpstr>          </vt:lpstr>
      <vt:lpstr>        Лексикология - это</vt:lpstr>
      <vt:lpstr>                 </vt:lpstr>
      <vt:lpstr>  Прямое и переносное значение</vt:lpstr>
      <vt:lpstr> Вставьте пропущенную букву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Омонимы - это</vt:lpstr>
      <vt:lpstr>                  Лексика</vt:lpstr>
      <vt:lpstr>   Профессионализмы – это</vt:lpstr>
      <vt:lpstr>        Диалектизмы - это</vt:lpstr>
      <vt:lpstr>Презентация PowerPoint</vt:lpstr>
      <vt:lpstr>   </vt:lpstr>
      <vt:lpstr>Исконно русские слова и заимствованные</vt:lpstr>
      <vt:lpstr>            Фразеология</vt:lpstr>
      <vt:lpstr>           Летать   в   облаках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урок по теме</dc:title>
  <dc:creator>Александр</dc:creator>
  <cp:lastModifiedBy>Наталья</cp:lastModifiedBy>
  <cp:revision>25</cp:revision>
  <dcterms:created xsi:type="dcterms:W3CDTF">2012-09-30T10:25:14Z</dcterms:created>
  <dcterms:modified xsi:type="dcterms:W3CDTF">2024-05-30T19:10:21Z</dcterms:modified>
</cp:coreProperties>
</file>