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7" r:id="rId1"/>
  </p:sldMasterIdLst>
  <p:sldIdLst>
    <p:sldId id="256" r:id="rId2"/>
    <p:sldId id="257" r:id="rId3"/>
    <p:sldId id="258" r:id="rId4"/>
    <p:sldId id="259" r:id="rId5"/>
    <p:sldId id="260" r:id="rId6"/>
    <p:sldId id="261" r:id="rId7"/>
    <p:sldId id="262" r:id="rId8"/>
    <p:sldId id="263" r:id="rId9"/>
    <p:sldId id="264" r:id="rId10"/>
    <p:sldId id="272" r:id="rId11"/>
    <p:sldId id="273" r:id="rId12"/>
    <p:sldId id="276" r:id="rId13"/>
    <p:sldId id="280" r:id="rId14"/>
    <p:sldId id="267" r:id="rId15"/>
    <p:sldId id="281" r:id="rId16"/>
    <p:sldId id="271"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838" autoAdjust="0"/>
    <p:restoredTop sz="94660"/>
  </p:normalViewPr>
  <p:slideViewPr>
    <p:cSldViewPr snapToGrid="0">
      <p:cViewPr varScale="1">
        <p:scale>
          <a:sx n="107" d="100"/>
          <a:sy n="107" d="100"/>
        </p:scale>
        <p:origin x="-38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Равнобедренный треугольник 6"/>
          <p:cNvSpPr/>
          <p:nvPr/>
        </p:nvSpPr>
        <p:spPr>
          <a:xfrm rot="16200000">
            <a:off x="10387963" y="5038579"/>
            <a:ext cx="1892949" cy="1725637"/>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720726" y="776289"/>
            <a:ext cx="10750549" cy="1470025"/>
          </a:xfrm>
        </p:spPr>
        <p:txBody>
          <a:bodyPr anchor="b">
            <a:normAutofit/>
          </a:bodyPr>
          <a:lstStyle>
            <a:lvl1pPr algn="r">
              <a:defRPr sz="440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720726" y="2250280"/>
            <a:ext cx="10750549"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1828800" y="6012657"/>
            <a:ext cx="7721600" cy="365125"/>
          </a:xfrm>
        </p:spPr>
        <p:txBody>
          <a:bodyPr tIns="0" bIns="0" anchor="t"/>
          <a:lstStyle>
            <a:lvl1pPr algn="r">
              <a:defRPr sz="1000"/>
            </a:lvl1pPr>
          </a:lstStyle>
          <a:p>
            <a:fld id="{62294352-7B15-4DF7-B6FD-9AA9224DE585}" type="datetimeFigureOut">
              <a:rPr lang="ru-RU" smtClean="0"/>
              <a:pPr/>
              <a:t>23.03.2020</a:t>
            </a:fld>
            <a:endParaRPr lang="ru-RU"/>
          </a:p>
        </p:txBody>
      </p:sp>
      <p:sp>
        <p:nvSpPr>
          <p:cNvPr id="17" name="Нижний колонтитул 16"/>
          <p:cNvSpPr>
            <a:spLocks noGrp="1"/>
          </p:cNvSpPr>
          <p:nvPr>
            <p:ph type="ftr" sz="quarter" idx="11"/>
          </p:nvPr>
        </p:nvSpPr>
        <p:spPr>
          <a:xfrm>
            <a:off x="1828800" y="5650705"/>
            <a:ext cx="7721600" cy="365125"/>
          </a:xfrm>
        </p:spPr>
        <p:txBody>
          <a:bodyPr tIns="0" bIns="0" anchor="b"/>
          <a:lstStyle>
            <a:lvl1pPr algn="r">
              <a:defRPr sz="1100"/>
            </a:lvl1pPr>
          </a:lstStyle>
          <a:p>
            <a:endParaRPr lang="ru-RU"/>
          </a:p>
        </p:txBody>
      </p:sp>
      <p:sp>
        <p:nvSpPr>
          <p:cNvPr id="29" name="Номер слайда 28"/>
          <p:cNvSpPr>
            <a:spLocks noGrp="1"/>
          </p:cNvSpPr>
          <p:nvPr>
            <p:ph type="sldNum" sz="quarter" idx="12"/>
          </p:nvPr>
        </p:nvSpPr>
        <p:spPr>
          <a:xfrm>
            <a:off x="11189663" y="5752308"/>
            <a:ext cx="670560" cy="365125"/>
          </a:xfrm>
        </p:spPr>
        <p:txBody>
          <a:bodyPr anchor="ctr"/>
          <a:lstStyle>
            <a:lvl1pPr algn="ctr">
              <a:defRPr sz="1300">
                <a:solidFill>
                  <a:srgbClr val="FFFFFF"/>
                </a:solidFill>
              </a:defRPr>
            </a:lvl1pPr>
          </a:lstStyle>
          <a:p>
            <a:fld id="{AB399BAE-9E71-48F7-B1AE-BA079C35FC3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294352-7B15-4DF7-B6FD-9AA9224DE585}" type="datetimeFigureOut">
              <a:rPr lang="ru-RU" smtClean="0"/>
              <a:pPr/>
              <a:t>23.03.2020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399BAE-9E71-48F7-B1AE-BA079C35FC3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042400" y="381000"/>
            <a:ext cx="2540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381000"/>
            <a:ext cx="83312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2294352-7B15-4DF7-B6FD-9AA9224DE585}" type="datetimeFigureOut">
              <a:rPr lang="ru-RU" smtClean="0"/>
              <a:pPr/>
              <a:t>23.03.2020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B399BAE-9E71-48F7-B1AE-BA079C35FC3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67494"/>
            <a:ext cx="10972800" cy="1399032"/>
          </a:xfrm>
        </p:spPr>
        <p:txBody>
          <a:bodyPr/>
          <a:lstStyle/>
          <a:p>
            <a:r>
              <a:rPr kumimoji="0" lang="ru-RU" smtClean="0"/>
              <a:t>Образец заголовка</a:t>
            </a:r>
            <a:endParaRPr kumimoji="0" lang="en-US"/>
          </a:p>
        </p:txBody>
      </p:sp>
      <p:sp>
        <p:nvSpPr>
          <p:cNvPr id="3" name="Содержимое 2"/>
          <p:cNvSpPr>
            <a:spLocks noGrp="1"/>
          </p:cNvSpPr>
          <p:nvPr>
            <p:ph idx="1"/>
          </p:nvPr>
        </p:nvSpPr>
        <p:spPr>
          <a:xfrm>
            <a:off x="609600" y="1882808"/>
            <a:ext cx="109728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388608" y="6480048"/>
            <a:ext cx="2844800" cy="301752"/>
          </a:xfrm>
        </p:spPr>
        <p:txBody>
          <a:bodyPr/>
          <a:lstStyle/>
          <a:p>
            <a:fld id="{62294352-7B15-4DF7-B6FD-9AA9224DE585}" type="datetimeFigureOut">
              <a:rPr lang="ru-RU" smtClean="0"/>
              <a:pPr/>
              <a:t>23.03.2020</a:t>
            </a:fld>
            <a:endParaRPr lang="ru-RU"/>
          </a:p>
        </p:txBody>
      </p:sp>
      <p:sp>
        <p:nvSpPr>
          <p:cNvPr id="5" name="Нижний колонтитул 4"/>
          <p:cNvSpPr>
            <a:spLocks noGrp="1"/>
          </p:cNvSpPr>
          <p:nvPr>
            <p:ph type="ftr" sz="quarter" idx="11"/>
          </p:nvPr>
        </p:nvSpPr>
        <p:spPr>
          <a:xfrm>
            <a:off x="609600" y="6480970"/>
            <a:ext cx="5680075" cy="300831"/>
          </a:xfrm>
        </p:spPr>
        <p:txBody>
          <a:bodyPr/>
          <a:lstStyle/>
          <a:p>
            <a:endParaRPr lang="ru-RU"/>
          </a:p>
        </p:txBody>
      </p:sp>
      <p:sp>
        <p:nvSpPr>
          <p:cNvPr id="6" name="Номер слайда 5"/>
          <p:cNvSpPr>
            <a:spLocks noGrp="1"/>
          </p:cNvSpPr>
          <p:nvPr>
            <p:ph type="sldNum" sz="quarter" idx="12"/>
          </p:nvPr>
        </p:nvSpPr>
        <p:spPr/>
        <p:txBody>
          <a:bodyPr/>
          <a:lstStyle/>
          <a:p>
            <a:fld id="{AB399BAE-9E71-48F7-B1AE-BA079C35FC3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9" name="Прямоугольный треугольник 8"/>
          <p:cNvSpPr/>
          <p:nvPr/>
        </p:nvSpPr>
        <p:spPr>
          <a:xfrm flipV="1">
            <a:off x="9379" y="7035"/>
            <a:ext cx="12173243"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Равнобедренный треугольник 7"/>
          <p:cNvSpPr/>
          <p:nvPr/>
        </p:nvSpPr>
        <p:spPr>
          <a:xfrm rot="5400000" flipV="1">
            <a:off x="10387963" y="93786"/>
            <a:ext cx="1892949" cy="1725637"/>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Дата 3"/>
          <p:cNvSpPr>
            <a:spLocks noGrp="1"/>
          </p:cNvSpPr>
          <p:nvPr>
            <p:ph type="dt" sz="half" idx="10"/>
          </p:nvPr>
        </p:nvSpPr>
        <p:spPr>
          <a:xfrm>
            <a:off x="9274176" y="6477000"/>
            <a:ext cx="2844800" cy="304800"/>
          </a:xfrm>
        </p:spPr>
        <p:txBody>
          <a:bodyPr/>
          <a:lstStyle/>
          <a:p>
            <a:fld id="{62294352-7B15-4DF7-B6FD-9AA9224DE585}" type="datetimeFigureOut">
              <a:rPr lang="ru-RU" smtClean="0"/>
              <a:pPr/>
              <a:t>23.03.2020</a:t>
            </a:fld>
            <a:endParaRPr lang="ru-RU"/>
          </a:p>
        </p:txBody>
      </p:sp>
      <p:sp>
        <p:nvSpPr>
          <p:cNvPr id="5" name="Нижний колонтитул 4"/>
          <p:cNvSpPr>
            <a:spLocks noGrp="1"/>
          </p:cNvSpPr>
          <p:nvPr>
            <p:ph type="ftr" sz="quarter" idx="11"/>
          </p:nvPr>
        </p:nvSpPr>
        <p:spPr>
          <a:xfrm>
            <a:off x="3492501" y="6480970"/>
            <a:ext cx="5680075" cy="300831"/>
          </a:xfrm>
        </p:spPr>
        <p:txBody>
          <a:bodyPr/>
          <a:lstStyle/>
          <a:p>
            <a:endParaRPr lang="ru-RU"/>
          </a:p>
        </p:txBody>
      </p:sp>
      <p:sp>
        <p:nvSpPr>
          <p:cNvPr id="6" name="Номер слайда 5"/>
          <p:cNvSpPr>
            <a:spLocks noGrp="1"/>
          </p:cNvSpPr>
          <p:nvPr>
            <p:ph type="sldNum" sz="quarter" idx="12"/>
          </p:nvPr>
        </p:nvSpPr>
        <p:spPr>
          <a:xfrm>
            <a:off x="11268075" y="809625"/>
            <a:ext cx="670560" cy="300831"/>
          </a:xfrm>
        </p:spPr>
        <p:txBody>
          <a:bodyPr/>
          <a:lstStyle/>
          <a:p>
            <a:fld id="{AB399BAE-9E71-48F7-B1AE-BA079C35FC38}" type="slidenum">
              <a:rPr lang="ru-RU" smtClean="0"/>
              <a:pPr/>
              <a:t>‹#›</a:t>
            </a:fld>
            <a:endParaRPr lang="ru-RU"/>
          </a:p>
        </p:txBody>
      </p:sp>
      <p:cxnSp>
        <p:nvCxnSpPr>
          <p:cNvPr id="11" name="Прямая соединительная линия 10"/>
          <p:cNvCxnSpPr/>
          <p:nvPr/>
        </p:nvCxnSpPr>
        <p:spPr>
          <a:xfrm rot="10800000">
            <a:off x="8625059" y="9381"/>
            <a:ext cx="3563815"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Прямая соединительная линия 9"/>
          <p:cNvCxnSpPr/>
          <p:nvPr/>
        </p:nvCxnSpPr>
        <p:spPr>
          <a:xfrm flipV="1">
            <a:off x="0" y="7035"/>
            <a:ext cx="12182621"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Заголовок 1"/>
          <p:cNvSpPr>
            <a:spLocks noGrp="1"/>
          </p:cNvSpPr>
          <p:nvPr>
            <p:ph type="title"/>
          </p:nvPr>
        </p:nvSpPr>
        <p:spPr>
          <a:xfrm>
            <a:off x="508000" y="271465"/>
            <a:ext cx="9652000" cy="1362075"/>
          </a:xfrm>
        </p:spPr>
        <p:txBody>
          <a:bodyPr anchor="ctr"/>
          <a:lstStyle>
            <a:lvl1pPr marL="0" algn="l">
              <a:buNone/>
              <a:defRPr sz="3600" b="1"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508000" y="1633536"/>
            <a:ext cx="51816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marL="0" algn="l">
              <a:defRPr/>
            </a:lvl1pPr>
          </a:lstStyle>
          <a:p>
            <a:r>
              <a:rPr kumimoji="0" lang="ru-RU" smtClean="0"/>
              <a:t>Образец заголовка</a:t>
            </a:r>
            <a:endParaRPr kumimoji="0" lang="en-US"/>
          </a:p>
        </p:txBody>
      </p:sp>
      <p:sp>
        <p:nvSpPr>
          <p:cNvPr id="3" name="Содержимое 2"/>
          <p:cNvSpPr>
            <a:spLocks noGrp="1"/>
          </p:cNvSpPr>
          <p:nvPr>
            <p:ph sz="half" idx="1"/>
          </p:nvPr>
        </p:nvSpPr>
        <p:spPr>
          <a:xfrm>
            <a:off x="609600" y="1722438"/>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6197600" y="1722438"/>
            <a:ext cx="53848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388608" y="6480969"/>
            <a:ext cx="2844800" cy="301752"/>
          </a:xfrm>
        </p:spPr>
        <p:txBody>
          <a:bodyPr/>
          <a:lstStyle/>
          <a:p>
            <a:fld id="{62294352-7B15-4DF7-B6FD-9AA9224DE585}" type="datetimeFigureOut">
              <a:rPr lang="ru-RU" smtClean="0"/>
              <a:pPr/>
              <a:t>23.03.2020</a:t>
            </a:fld>
            <a:endParaRPr lang="ru-RU"/>
          </a:p>
        </p:txBody>
      </p:sp>
      <p:sp>
        <p:nvSpPr>
          <p:cNvPr id="6" name="Нижний колонтитул 5"/>
          <p:cNvSpPr>
            <a:spLocks noGrp="1"/>
          </p:cNvSpPr>
          <p:nvPr>
            <p:ph type="ftr" sz="quarter" idx="11"/>
          </p:nvPr>
        </p:nvSpPr>
        <p:spPr>
          <a:xfrm>
            <a:off x="609600" y="6480969"/>
            <a:ext cx="5680075" cy="301752"/>
          </a:xfrm>
        </p:spPr>
        <p:txBody>
          <a:bodyPr/>
          <a:lstStyle/>
          <a:p>
            <a:endParaRPr lang="ru-RU"/>
          </a:p>
        </p:txBody>
      </p:sp>
      <p:sp>
        <p:nvSpPr>
          <p:cNvPr id="7" name="Номер слайда 6"/>
          <p:cNvSpPr>
            <a:spLocks noGrp="1"/>
          </p:cNvSpPr>
          <p:nvPr>
            <p:ph type="sldNum" sz="quarter" idx="12"/>
          </p:nvPr>
        </p:nvSpPr>
        <p:spPr>
          <a:xfrm>
            <a:off x="10119360" y="6480969"/>
            <a:ext cx="670560" cy="301752"/>
          </a:xfrm>
        </p:spPr>
        <p:txBody>
          <a:bodyPr/>
          <a:lstStyle/>
          <a:p>
            <a:fld id="{AB399BAE-9E71-48F7-B1AE-BA079C35FC3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0931" y="290732"/>
            <a:ext cx="1422400" cy="6153912"/>
          </a:xfrm>
        </p:spPr>
        <p:txBody>
          <a:bodyPr vert="vert270" anchor="b"/>
          <a:lstStyle>
            <a:lvl1pPr marL="0" algn="ctr">
              <a:defRPr sz="3300" b="1">
                <a:ln w="6350">
                  <a:solidFill>
                    <a:schemeClr val="tx1"/>
                  </a:solidFill>
                </a:ln>
                <a:solidFill>
                  <a:schemeClr val="tx1"/>
                </a:solidFill>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820008" y="290732"/>
            <a:ext cx="774699"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1820008" y="3427124"/>
            <a:ext cx="774699"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2696307" y="290732"/>
            <a:ext cx="9144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2696307" y="3427124"/>
            <a:ext cx="9144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a:xfrm>
            <a:off x="6388608" y="6480969"/>
            <a:ext cx="2840736" cy="301752"/>
          </a:xfrm>
        </p:spPr>
        <p:txBody>
          <a:bodyPr/>
          <a:lstStyle/>
          <a:p>
            <a:fld id="{62294352-7B15-4DF7-B6FD-9AA9224DE585}" type="datetimeFigureOut">
              <a:rPr lang="ru-RU" smtClean="0"/>
              <a:pPr/>
              <a:t>23.03.2020</a:t>
            </a:fld>
            <a:endParaRPr lang="ru-RU"/>
          </a:p>
        </p:txBody>
      </p:sp>
      <p:sp>
        <p:nvSpPr>
          <p:cNvPr id="8" name="Нижний колонтитул 7"/>
          <p:cNvSpPr>
            <a:spLocks noGrp="1"/>
          </p:cNvSpPr>
          <p:nvPr>
            <p:ph type="ftr" sz="quarter" idx="11"/>
          </p:nvPr>
        </p:nvSpPr>
        <p:spPr>
          <a:xfrm>
            <a:off x="609600" y="6480969"/>
            <a:ext cx="5681472" cy="301752"/>
          </a:xfrm>
        </p:spPr>
        <p:txBody>
          <a:bodyPr/>
          <a:lstStyle/>
          <a:p>
            <a:endParaRPr lang="ru-RU"/>
          </a:p>
        </p:txBody>
      </p:sp>
      <p:sp>
        <p:nvSpPr>
          <p:cNvPr id="9" name="Номер слайда 8"/>
          <p:cNvSpPr>
            <a:spLocks noGrp="1"/>
          </p:cNvSpPr>
          <p:nvPr>
            <p:ph type="sldNum" sz="quarter" idx="12"/>
          </p:nvPr>
        </p:nvSpPr>
        <p:spPr>
          <a:xfrm>
            <a:off x="10119360" y="6483096"/>
            <a:ext cx="670560" cy="301752"/>
          </a:xfrm>
        </p:spPr>
        <p:txBody>
          <a:bodyPr/>
          <a:lstStyle>
            <a:lvl1pPr algn="ctr">
              <a:defRPr/>
            </a:lvl1pPr>
          </a:lstStyle>
          <a:p>
            <a:fld id="{AB399BAE-9E71-48F7-B1AE-BA079C35FC3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b="0"/>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62294352-7B15-4DF7-B6FD-9AA9224DE585}" type="datetimeFigureOut">
              <a:rPr lang="ru-RU" smtClean="0"/>
              <a:pPr/>
              <a:t>23.03.2020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AB399BAE-9E71-48F7-B1AE-BA079C35FC3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6388608" y="6480969"/>
            <a:ext cx="2844800" cy="301752"/>
          </a:xfrm>
        </p:spPr>
        <p:txBody>
          <a:bodyPr/>
          <a:lstStyle/>
          <a:p>
            <a:fld id="{62294352-7B15-4DF7-B6FD-9AA9224DE585}" type="datetimeFigureOut">
              <a:rPr lang="ru-RU" smtClean="0"/>
              <a:pPr/>
              <a:t>23.03.2020</a:t>
            </a:fld>
            <a:endParaRPr lang="ru-RU"/>
          </a:p>
        </p:txBody>
      </p:sp>
      <p:sp>
        <p:nvSpPr>
          <p:cNvPr id="3" name="Нижний колонтитул 2"/>
          <p:cNvSpPr>
            <a:spLocks noGrp="1"/>
          </p:cNvSpPr>
          <p:nvPr>
            <p:ph type="ftr" sz="quarter" idx="11"/>
          </p:nvPr>
        </p:nvSpPr>
        <p:spPr>
          <a:xfrm>
            <a:off x="609600" y="6481891"/>
            <a:ext cx="5680075" cy="300831"/>
          </a:xfrm>
        </p:spPr>
        <p:txBody>
          <a:bodyPr/>
          <a:lstStyle/>
          <a:p>
            <a:endParaRPr lang="ru-RU"/>
          </a:p>
        </p:txBody>
      </p:sp>
      <p:sp>
        <p:nvSpPr>
          <p:cNvPr id="4" name="Номер слайда 3"/>
          <p:cNvSpPr>
            <a:spLocks noGrp="1"/>
          </p:cNvSpPr>
          <p:nvPr>
            <p:ph type="sldNum" sz="quarter" idx="12"/>
          </p:nvPr>
        </p:nvSpPr>
        <p:spPr>
          <a:xfrm>
            <a:off x="10119360" y="6480969"/>
            <a:ext cx="670560" cy="301752"/>
          </a:xfrm>
        </p:spPr>
        <p:txBody>
          <a:bodyPr/>
          <a:lstStyle/>
          <a:p>
            <a:fld id="{AB399BAE-9E71-48F7-B1AE-BA079C35FC3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2608" y="367664"/>
            <a:ext cx="1219200" cy="5943600"/>
          </a:xfrm>
        </p:spPr>
        <p:txBody>
          <a:bodyPr vert="vert270" anchor="b"/>
          <a:lstStyle>
            <a:lvl1pPr marL="0" marR="18288" algn="r">
              <a:spcBef>
                <a:spcPts val="0"/>
              </a:spcBef>
              <a:buNone/>
              <a:defRPr sz="2900" b="0" cap="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1514475" y="367664"/>
            <a:ext cx="32512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868333" y="320040"/>
            <a:ext cx="7034784"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8371968" y="6556248"/>
            <a:ext cx="2844800" cy="301752"/>
          </a:xfrm>
        </p:spPr>
        <p:txBody>
          <a:bodyPr/>
          <a:lstStyle>
            <a:lvl1pPr>
              <a:defRPr sz="900"/>
            </a:lvl1pPr>
          </a:lstStyle>
          <a:p>
            <a:fld id="{62294352-7B15-4DF7-B6FD-9AA9224DE585}" type="datetimeFigureOut">
              <a:rPr lang="ru-RU" smtClean="0"/>
              <a:pPr/>
              <a:t>23.03.2020</a:t>
            </a:fld>
            <a:endParaRPr lang="ru-RU"/>
          </a:p>
        </p:txBody>
      </p:sp>
      <p:sp>
        <p:nvSpPr>
          <p:cNvPr id="6" name="Нижний колонтитул 5"/>
          <p:cNvSpPr>
            <a:spLocks noGrp="1"/>
          </p:cNvSpPr>
          <p:nvPr>
            <p:ph type="ftr" sz="quarter" idx="11"/>
          </p:nvPr>
        </p:nvSpPr>
        <p:spPr>
          <a:xfrm>
            <a:off x="1514475" y="6556248"/>
            <a:ext cx="6857493"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11214101" y="6556248"/>
            <a:ext cx="670560" cy="301752"/>
          </a:xfrm>
        </p:spPr>
        <p:txBody>
          <a:bodyPr/>
          <a:lstStyle>
            <a:lvl1pPr>
              <a:defRPr sz="900"/>
            </a:lvl1pPr>
          </a:lstStyle>
          <a:p>
            <a:fld id="{AB399BAE-9E71-48F7-B1AE-BA079C35FC3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2608" y="150896"/>
            <a:ext cx="1219200" cy="6400800"/>
          </a:xfrm>
        </p:spPr>
        <p:txBody>
          <a:bodyPr vert="vert270" anchor="b"/>
          <a:lstStyle>
            <a:lvl1pPr marL="0" algn="l">
              <a:buNone/>
              <a:defRPr sz="3000" b="0" cap="all" baseline="0"/>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517649" y="373966"/>
            <a:ext cx="9777984" cy="5486400"/>
          </a:xfrm>
          <a:solidFill>
            <a:schemeClr val="bg2">
              <a:shade val="50000"/>
            </a:schemeClr>
          </a:solidFill>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1524000" y="5867400"/>
            <a:ext cx="9777984"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8144256" y="6556248"/>
            <a:ext cx="2804160" cy="301752"/>
          </a:xfrm>
        </p:spPr>
        <p:txBody>
          <a:bodyPr/>
          <a:lstStyle>
            <a:lvl1pPr>
              <a:defRPr sz="900"/>
            </a:lvl1pPr>
          </a:lstStyle>
          <a:p>
            <a:fld id="{62294352-7B15-4DF7-B6FD-9AA9224DE585}" type="datetimeFigureOut">
              <a:rPr lang="ru-RU" smtClean="0"/>
              <a:pPr/>
              <a:t>23.03.2020</a:t>
            </a:fld>
            <a:endParaRPr lang="ru-RU"/>
          </a:p>
        </p:txBody>
      </p:sp>
      <p:sp>
        <p:nvSpPr>
          <p:cNvPr id="6" name="Нижний колонтитул 5"/>
          <p:cNvSpPr>
            <a:spLocks noGrp="1"/>
          </p:cNvSpPr>
          <p:nvPr>
            <p:ph type="ftr" sz="quarter" idx="11"/>
          </p:nvPr>
        </p:nvSpPr>
        <p:spPr>
          <a:xfrm>
            <a:off x="1560576" y="6557169"/>
            <a:ext cx="6597429" cy="301752"/>
          </a:xfrm>
        </p:spPr>
        <p:txBody>
          <a:bodyPr/>
          <a:lstStyle>
            <a:lvl1pPr>
              <a:defRPr sz="900"/>
            </a:lvl1pPr>
          </a:lstStyle>
          <a:p>
            <a:endParaRPr lang="ru-RU"/>
          </a:p>
        </p:txBody>
      </p:sp>
      <p:sp>
        <p:nvSpPr>
          <p:cNvPr id="7" name="Номер слайда 6"/>
          <p:cNvSpPr>
            <a:spLocks noGrp="1"/>
          </p:cNvSpPr>
          <p:nvPr>
            <p:ph type="sldNum" sz="quarter" idx="12"/>
          </p:nvPr>
        </p:nvSpPr>
        <p:spPr>
          <a:xfrm>
            <a:off x="10956256" y="6556248"/>
            <a:ext cx="487680" cy="301752"/>
          </a:xfrm>
        </p:spPr>
        <p:txBody>
          <a:bodyPr/>
          <a:lstStyle>
            <a:lvl1pPr algn="ctr">
              <a:defRPr sz="900"/>
            </a:lvl1pPr>
          </a:lstStyle>
          <a:p>
            <a:fld id="{AB399BAE-9E71-48F7-B1AE-BA079C35FC3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Прямоугольный треугольник 10"/>
          <p:cNvSpPr/>
          <p:nvPr/>
        </p:nvSpPr>
        <p:spPr>
          <a:xfrm>
            <a:off x="9379" y="14069"/>
            <a:ext cx="12173243"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Прямая соединительная линия 7"/>
          <p:cNvCxnSpPr/>
          <p:nvPr/>
        </p:nvCxnSpPr>
        <p:spPr>
          <a:xfrm>
            <a:off x="0" y="7035"/>
            <a:ext cx="12182621"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Прямая соединительная линия 8"/>
          <p:cNvCxnSpPr/>
          <p:nvPr/>
        </p:nvCxnSpPr>
        <p:spPr>
          <a:xfrm rot="10800000" flipV="1">
            <a:off x="8625059" y="4948410"/>
            <a:ext cx="3563815"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Заголовок 21"/>
          <p:cNvSpPr>
            <a:spLocks noGrp="1"/>
          </p:cNvSpPr>
          <p:nvPr>
            <p:ph type="title"/>
          </p:nvPr>
        </p:nvSpPr>
        <p:spPr>
          <a:xfrm>
            <a:off x="609600" y="267494"/>
            <a:ext cx="10972800" cy="1399032"/>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09600" y="1882808"/>
            <a:ext cx="10972800" cy="4572000"/>
          </a:xfrm>
          <a:prstGeom prst="rect">
            <a:avLst/>
          </a:prstGeom>
        </p:spPr>
        <p:txBody>
          <a:bodyPr vert="horz" anchor="t">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388608" y="6480969"/>
            <a:ext cx="2844800" cy="301752"/>
          </a:xfrm>
          <a:prstGeom prst="rect">
            <a:avLst/>
          </a:prstGeom>
        </p:spPr>
        <p:txBody>
          <a:bodyPr vert="horz" anchor="b"/>
          <a:lstStyle>
            <a:lvl1pPr algn="l" eaLnBrk="1" latinLnBrk="0" hangingPunct="1">
              <a:defRPr kumimoji="0" sz="1000" b="0">
                <a:solidFill>
                  <a:schemeClr val="tx1"/>
                </a:solidFill>
              </a:defRPr>
            </a:lvl1pPr>
          </a:lstStyle>
          <a:p>
            <a:fld id="{62294352-7B15-4DF7-B6FD-9AA9224DE585}" type="datetimeFigureOut">
              <a:rPr lang="ru-RU" smtClean="0"/>
              <a:pPr/>
              <a:t>23.03.2020</a:t>
            </a:fld>
            <a:endParaRPr lang="ru-RU"/>
          </a:p>
        </p:txBody>
      </p:sp>
      <p:sp>
        <p:nvSpPr>
          <p:cNvPr id="3" name="Нижний колонтитул 2"/>
          <p:cNvSpPr>
            <a:spLocks noGrp="1"/>
          </p:cNvSpPr>
          <p:nvPr>
            <p:ph type="ftr" sz="quarter" idx="3"/>
          </p:nvPr>
        </p:nvSpPr>
        <p:spPr>
          <a:xfrm>
            <a:off x="609600" y="6481891"/>
            <a:ext cx="5680075" cy="300831"/>
          </a:xfrm>
          <a:prstGeom prst="rect">
            <a:avLst/>
          </a:prstGeom>
        </p:spPr>
        <p:txBody>
          <a:bodyPr vert="horz" anchor="b"/>
          <a:lstStyle>
            <a:lvl1pPr algn="r" eaLnBrk="1" latinLnBrk="0" hangingPunct="1">
              <a:defRPr kumimoji="0" sz="1000">
                <a:solidFill>
                  <a:schemeClr val="tx1"/>
                </a:solidFill>
              </a:defRPr>
            </a:lvl1pPr>
          </a:lstStyle>
          <a:p>
            <a:endParaRPr lang="ru-RU"/>
          </a:p>
        </p:txBody>
      </p:sp>
      <p:sp>
        <p:nvSpPr>
          <p:cNvPr id="23" name="Номер слайда 22"/>
          <p:cNvSpPr>
            <a:spLocks noGrp="1"/>
          </p:cNvSpPr>
          <p:nvPr>
            <p:ph type="sldNum" sz="quarter" idx="4"/>
          </p:nvPr>
        </p:nvSpPr>
        <p:spPr>
          <a:xfrm>
            <a:off x="10119360" y="6480969"/>
            <a:ext cx="670560" cy="301752"/>
          </a:xfrm>
          <a:prstGeom prst="rect">
            <a:avLst/>
          </a:prstGeom>
        </p:spPr>
        <p:txBody>
          <a:bodyPr vert="horz" anchor="b"/>
          <a:lstStyle>
            <a:lvl1pPr algn="ctr" eaLnBrk="1" latinLnBrk="0" hangingPunct="1">
              <a:defRPr kumimoji="0" sz="1200">
                <a:solidFill>
                  <a:schemeClr val="tx1"/>
                </a:solidFill>
              </a:defRPr>
            </a:lvl1pPr>
          </a:lstStyle>
          <a:p>
            <a:fld id="{AB399BAE-9E71-48F7-B1AE-BA079C35FC3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868" r:id="rId1"/>
    <p:sldLayoutId id="2147483869" r:id="rId2"/>
    <p:sldLayoutId id="2147483870" r:id="rId3"/>
    <p:sldLayoutId id="2147483871" r:id="rId4"/>
    <p:sldLayoutId id="2147483872" r:id="rId5"/>
    <p:sldLayoutId id="2147483873" r:id="rId6"/>
    <p:sldLayoutId id="2147483874" r:id="rId7"/>
    <p:sldLayoutId id="2147483875" r:id="rId8"/>
    <p:sldLayoutId id="2147483876" r:id="rId9"/>
    <p:sldLayoutId id="2147483877" r:id="rId10"/>
    <p:sldLayoutId id="2147483878"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932219" y="1829234"/>
            <a:ext cx="5666508" cy="1470025"/>
          </a:xfrm>
        </p:spPr>
        <p:txBody>
          <a:bodyPr/>
          <a:lstStyle/>
          <a:p>
            <a:r>
              <a:rPr lang="en-US" sz="8800" b="1" i="1" dirty="0" smtClean="0">
                <a:latin typeface="Times New Roman" pitchFamily="18" charset="0"/>
                <a:cs typeface="Times New Roman" pitchFamily="18" charset="0"/>
              </a:rPr>
              <a:t>CIRCUS</a:t>
            </a:r>
            <a:endParaRPr lang="ru-RU" sz="8800" b="1" i="1" dirty="0">
              <a:latin typeface="Times New Roman" pitchFamily="18" charset="0"/>
              <a:cs typeface="Times New Roman" pitchFamily="18"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007721">
            <a:off x="648733" y="3550871"/>
            <a:ext cx="3962400" cy="2639568"/>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39536">
            <a:off x="670868" y="483317"/>
            <a:ext cx="4055424" cy="2736619"/>
          </a:xfrm>
          <a:prstGeom prst="rect">
            <a:avLst/>
          </a:prstGeom>
        </p:spPr>
      </p:pic>
      <p:sp>
        <p:nvSpPr>
          <p:cNvPr id="4" name="Подзаголовок 3"/>
          <p:cNvSpPr>
            <a:spLocks noGrp="1"/>
          </p:cNvSpPr>
          <p:nvPr>
            <p:ph type="subTitle" idx="1"/>
          </p:nvPr>
        </p:nvSpPr>
        <p:spPr/>
        <p:txBody>
          <a:bodyPr/>
          <a:lstStyle/>
          <a:p>
            <a:endParaRPr lang="ru-RU"/>
          </a:p>
        </p:txBody>
      </p:sp>
    </p:spTree>
    <p:extLst>
      <p:ext uri="{BB962C8B-B14F-4D97-AF65-F5344CB8AC3E}">
        <p14:creationId xmlns:p14="http://schemas.microsoft.com/office/powerpoint/2010/main" val="6872847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en-US" dirty="0" smtClean="0">
                <a:latin typeface="Times New Roman" pitchFamily="18" charset="0"/>
                <a:cs typeface="Times New Roman" pitchFamily="18" charset="0"/>
              </a:rPr>
              <a:t>Read and translate the word combinations</a:t>
            </a:r>
            <a:endParaRPr lang="en-US" dirty="0">
              <a:latin typeface="Times New Roman" pitchFamily="18" charset="0"/>
              <a:cs typeface="Times New Roman" pitchFamily="18" charset="0"/>
            </a:endParaRPr>
          </a:p>
        </p:txBody>
      </p:sp>
      <p:sp>
        <p:nvSpPr>
          <p:cNvPr id="4" name="Содержимое 3"/>
          <p:cNvSpPr>
            <a:spLocks noGrp="1"/>
          </p:cNvSpPr>
          <p:nvPr>
            <p:ph idx="1"/>
          </p:nvPr>
        </p:nvSpPr>
        <p:spPr>
          <a:xfrm>
            <a:off x="762000" y="2160590"/>
            <a:ext cx="8512002" cy="3796866"/>
          </a:xfrm>
        </p:spPr>
        <p:txBody>
          <a:bodyPr>
            <a:normAutofit fontScale="70000" lnSpcReduction="20000"/>
          </a:bodyPr>
          <a:lstStyle/>
          <a:p>
            <a:r>
              <a:rPr lang="en-US" b="1" dirty="0" smtClean="0">
                <a:solidFill>
                  <a:schemeClr val="tx2">
                    <a:lumMod val="10000"/>
                  </a:schemeClr>
                </a:solidFill>
                <a:latin typeface="Times New Roman" pitchFamily="18" charset="0"/>
                <a:cs typeface="Times New Roman" pitchFamily="18" charset="0"/>
              </a:rPr>
              <a:t>To go to the circus                                    an important question</a:t>
            </a:r>
          </a:p>
          <a:p>
            <a:r>
              <a:rPr lang="en-US" b="1" dirty="0" smtClean="0">
                <a:solidFill>
                  <a:schemeClr val="tx2">
                    <a:lumMod val="10000"/>
                  </a:schemeClr>
                </a:solidFill>
                <a:latin typeface="Times New Roman" pitchFamily="18" charset="0"/>
                <a:cs typeface="Times New Roman" pitchFamily="18" charset="0"/>
              </a:rPr>
              <a:t>To go to the museums                              an important problem</a:t>
            </a:r>
          </a:p>
          <a:p>
            <a:r>
              <a:rPr lang="en-US" b="1" dirty="0" smtClean="0">
                <a:solidFill>
                  <a:schemeClr val="tx2">
                    <a:lumMod val="10000"/>
                  </a:schemeClr>
                </a:solidFill>
                <a:latin typeface="Times New Roman" pitchFamily="18" charset="0"/>
                <a:cs typeface="Times New Roman" pitchFamily="18" charset="0"/>
              </a:rPr>
              <a:t>To go to the theatre                                  a goldfish in a bowl</a:t>
            </a:r>
          </a:p>
          <a:p>
            <a:r>
              <a:rPr lang="en-US" b="1" dirty="0" smtClean="0">
                <a:solidFill>
                  <a:schemeClr val="tx2">
                    <a:lumMod val="10000"/>
                  </a:schemeClr>
                </a:solidFill>
                <a:latin typeface="Times New Roman" pitchFamily="18" charset="0"/>
                <a:cs typeface="Times New Roman" pitchFamily="18" charset="0"/>
              </a:rPr>
              <a:t>To go to the picture gallery                     a canary in a cage</a:t>
            </a:r>
          </a:p>
          <a:p>
            <a:endParaRPr lang="en-US" b="1" dirty="0" smtClean="0">
              <a:solidFill>
                <a:schemeClr val="tx2">
                  <a:lumMod val="10000"/>
                </a:schemeClr>
              </a:solidFill>
              <a:latin typeface="Times New Roman" pitchFamily="18" charset="0"/>
              <a:cs typeface="Times New Roman" pitchFamily="18" charset="0"/>
            </a:endParaRPr>
          </a:p>
          <a:p>
            <a:r>
              <a:rPr lang="en-US" b="1" dirty="0" smtClean="0">
                <a:solidFill>
                  <a:schemeClr val="tx2">
                    <a:lumMod val="10000"/>
                  </a:schemeClr>
                </a:solidFill>
                <a:latin typeface="Times New Roman" pitchFamily="18" charset="0"/>
                <a:cs typeface="Times New Roman" pitchFamily="18" charset="0"/>
              </a:rPr>
              <a:t>A friendly puppy                                      to be proud of her collection </a:t>
            </a:r>
          </a:p>
          <a:p>
            <a:r>
              <a:rPr lang="en-US" b="1" dirty="0" smtClean="0">
                <a:solidFill>
                  <a:schemeClr val="tx2">
                    <a:lumMod val="10000"/>
                  </a:schemeClr>
                </a:solidFill>
                <a:latin typeface="Times New Roman" pitchFamily="18" charset="0"/>
                <a:cs typeface="Times New Roman" pitchFamily="18" charset="0"/>
              </a:rPr>
              <a:t>A friendly rat                                            to be proud of her painting</a:t>
            </a:r>
          </a:p>
          <a:p>
            <a:r>
              <a:rPr lang="en-US" b="1" dirty="0" smtClean="0">
                <a:solidFill>
                  <a:schemeClr val="tx2">
                    <a:lumMod val="10000"/>
                  </a:schemeClr>
                </a:solidFill>
                <a:latin typeface="Times New Roman" pitchFamily="18" charset="0"/>
                <a:cs typeface="Times New Roman" pitchFamily="18" charset="0"/>
              </a:rPr>
              <a:t>A clever parrot                                         to be famous for his ballets  </a:t>
            </a:r>
          </a:p>
          <a:p>
            <a:r>
              <a:rPr lang="en-US" b="1" dirty="0" smtClean="0">
                <a:solidFill>
                  <a:schemeClr val="tx2">
                    <a:lumMod val="10000"/>
                  </a:schemeClr>
                </a:solidFill>
                <a:latin typeface="Times New Roman" pitchFamily="18" charset="0"/>
                <a:cs typeface="Times New Roman" pitchFamily="18" charset="0"/>
              </a:rPr>
              <a:t>A clever dog                                              to be famous for his drawings </a:t>
            </a:r>
            <a:endParaRPr lang="en-US" b="1" dirty="0">
              <a:solidFill>
                <a:schemeClr val="tx2">
                  <a:lumMod val="1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5117660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297" y="665017"/>
            <a:ext cx="11764048" cy="6054437"/>
          </a:xfrm>
        </p:spPr>
        <p:txBody>
          <a:bodyPr>
            <a:noAutofit/>
          </a:bodyPr>
          <a:lstStyle/>
          <a:p>
            <a:r>
              <a:rPr lang="en-US" sz="3200" b="1" u="sng" dirty="0" smtClean="0">
                <a:solidFill>
                  <a:schemeClr val="accent1"/>
                </a:solidFill>
                <a:effectLst/>
                <a:latin typeface="Times New Roman" pitchFamily="18" charset="0"/>
                <a:cs typeface="Times New Roman" pitchFamily="18" charset="0"/>
              </a:rPr>
              <a:t>Read and translate the text</a:t>
            </a:r>
            <a:br>
              <a:rPr lang="en-US" sz="3200" b="1" u="sng" dirty="0" smtClean="0">
                <a:solidFill>
                  <a:schemeClr val="accent1"/>
                </a:solidFill>
                <a:effectLst/>
                <a:latin typeface="Times New Roman" pitchFamily="18" charset="0"/>
                <a:cs typeface="Times New Roman" pitchFamily="18" charset="0"/>
              </a:rPr>
            </a:br>
            <a:r>
              <a:rPr lang="en-US" sz="3200" b="1" u="sng" dirty="0" smtClean="0">
                <a:solidFill>
                  <a:schemeClr val="accent1"/>
                </a:solidFill>
                <a:effectLst/>
                <a:latin typeface="Times New Roman" pitchFamily="18" charset="0"/>
                <a:cs typeface="Times New Roman" pitchFamily="18" charset="0"/>
              </a:rPr>
              <a:t/>
            </a:r>
            <a:br>
              <a:rPr lang="en-US" sz="3200" b="1" u="sng" dirty="0" smtClean="0">
                <a:solidFill>
                  <a:schemeClr val="accent1"/>
                </a:solidFill>
                <a:effectLst/>
                <a:latin typeface="Times New Roman" pitchFamily="18" charset="0"/>
                <a:cs typeface="Times New Roman" pitchFamily="18" charset="0"/>
              </a:rPr>
            </a:br>
            <a: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t>At the Circus</a:t>
            </a:r>
            <a:b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br>
            <a: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t/>
            </a:r>
            <a:b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br>
            <a: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t>This is a circus. You can see trained animals on the ring.</a:t>
            </a:r>
            <a:b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br>
            <a: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t>The chimps are dancing. The big brown dog is counting. </a:t>
            </a:r>
            <a:b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br>
            <a: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t>The trainer is showing a number to the dog. There are acrobats and jugglers on the ring too. They are near the clowns who are playing tricks. The clowns have got funny faces. You can see a horse rider too. She is on the white horse. The musicians are playing some joyful music. The musicians are playing some joyful music. They are all performing for the audience.</a:t>
            </a:r>
            <a:b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br>
            <a: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t> The audience is enjoying the show.</a:t>
            </a:r>
            <a:br>
              <a:rPr lang="en-US" sz="3200" b="1" dirty="0" smtClean="0">
                <a:ln w="6350">
                  <a:solidFill>
                    <a:schemeClr val="tx2">
                      <a:lumMod val="10000"/>
                    </a:schemeClr>
                  </a:solidFill>
                </a:ln>
                <a:solidFill>
                  <a:schemeClr val="bg1"/>
                </a:solidFill>
                <a:effectLst/>
                <a:latin typeface="Times New Roman" pitchFamily="18" charset="0"/>
                <a:cs typeface="Times New Roman" pitchFamily="18" charset="0"/>
              </a:rPr>
            </a:br>
            <a:endParaRPr lang="en-US" sz="3200" b="1" dirty="0">
              <a:ln w="6350">
                <a:solidFill>
                  <a:schemeClr val="tx2">
                    <a:lumMod val="10000"/>
                  </a:schemeClr>
                </a:solidFill>
              </a:ln>
              <a:solidFill>
                <a:schemeClr val="bg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1427018"/>
            <a:ext cx="10821939" cy="3297382"/>
          </a:xfrm>
        </p:spPr>
        <p:txBody>
          <a:bodyPr>
            <a:normAutofit fontScale="90000"/>
          </a:bodyPr>
          <a:lstStyle/>
          <a:p>
            <a:r>
              <a:rPr lang="en-US" sz="3600" b="1" u="sng" dirty="0" smtClean="0">
                <a:solidFill>
                  <a:schemeClr val="accent1"/>
                </a:solidFill>
                <a:effectLst/>
                <a:latin typeface="Times New Roman" pitchFamily="18" charset="0"/>
                <a:cs typeface="Times New Roman" pitchFamily="18" charset="0"/>
              </a:rPr>
              <a:t/>
            </a:r>
            <a:br>
              <a:rPr lang="en-US" sz="3600" b="1" u="sng" dirty="0" smtClean="0">
                <a:solidFill>
                  <a:schemeClr val="accent1"/>
                </a:solidFill>
                <a:effectLst/>
                <a:latin typeface="Times New Roman" pitchFamily="18" charset="0"/>
                <a:cs typeface="Times New Roman" pitchFamily="18" charset="0"/>
              </a:rPr>
            </a:br>
            <a:r>
              <a:rPr lang="en-US" sz="3600" b="1" u="sng" dirty="0" smtClean="0">
                <a:solidFill>
                  <a:schemeClr val="accent1"/>
                </a:solidFill>
                <a:effectLst/>
                <a:latin typeface="Times New Roman" pitchFamily="18" charset="0"/>
                <a:cs typeface="Times New Roman" pitchFamily="18" charset="0"/>
              </a:rPr>
              <a:t>Answer the questions</a:t>
            </a:r>
            <a:r>
              <a:rPr lang="ru-RU" sz="3600" b="1" u="sng" dirty="0" smtClean="0">
                <a:solidFill>
                  <a:schemeClr val="accent1"/>
                </a:solidFill>
                <a:effectLst/>
                <a:latin typeface="Times New Roman" pitchFamily="18" charset="0"/>
                <a:cs typeface="Times New Roman" pitchFamily="18" charset="0"/>
              </a:rPr>
              <a:t>:</a:t>
            </a:r>
            <a:r>
              <a:rPr lang="en-US" sz="3600" b="1" u="sng" dirty="0">
                <a:solidFill>
                  <a:schemeClr val="accent1"/>
                </a:solidFill>
                <a:effectLst/>
                <a:latin typeface="Times New Roman" pitchFamily="18" charset="0"/>
                <a:cs typeface="Times New Roman" pitchFamily="18" charset="0"/>
              </a:rPr>
              <a:t/>
            </a:r>
            <a:br>
              <a:rPr lang="en-US" sz="3600" b="1" u="sng" dirty="0">
                <a:solidFill>
                  <a:schemeClr val="accent1"/>
                </a:solidFill>
                <a:effectLst/>
                <a:latin typeface="Times New Roman" pitchFamily="18" charset="0"/>
                <a:cs typeface="Times New Roman" pitchFamily="18" charset="0"/>
              </a:rPr>
            </a:br>
            <a:r>
              <a:rPr lang="en-US" sz="2000" dirty="0" smtClean="0">
                <a:solidFill>
                  <a:schemeClr val="tx1"/>
                </a:solidFill>
                <a:latin typeface="Times New Roman" pitchFamily="18" charset="0"/>
                <a:cs typeface="Times New Roman" pitchFamily="18" charset="0"/>
              </a:rPr>
              <a:t/>
            </a:r>
            <a:br>
              <a:rPr lang="en-US" sz="2000" dirty="0" smtClean="0">
                <a:solidFill>
                  <a:schemeClr val="tx1"/>
                </a:solidFill>
                <a:latin typeface="Times New Roman" pitchFamily="18" charset="0"/>
                <a:cs typeface="Times New Roman" pitchFamily="18" charset="0"/>
              </a:rPr>
            </a:b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1. </a:t>
            </a: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It </a:t>
            </a: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is a circus isn't it? </a:t>
            </a:r>
            <a:b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2. There are trained animals on the ring, aren't there? </a:t>
            </a:r>
            <a:b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3. What are the trained chimps doing?</a:t>
            </a:r>
            <a:b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4. What is the trained dog doing? </a:t>
            </a:r>
            <a:r>
              <a:rPr lang="en-US" sz="3600" b="1" dirty="0">
                <a:ln w="6350">
                  <a:solidFill>
                    <a:schemeClr val="bg1">
                      <a:lumMod val="95000"/>
                      <a:lumOff val="5000"/>
                    </a:schemeClr>
                  </a:solidFill>
                </a:ln>
                <a:solidFill>
                  <a:schemeClr val="bg1"/>
                </a:solidFill>
                <a:latin typeface="Times New Roman" pitchFamily="18" charset="0"/>
                <a:cs typeface="Times New Roman" pitchFamily="18" charset="0"/>
              </a:rPr>
              <a:t/>
            </a:r>
            <a:br>
              <a:rPr lang="en-US" sz="3600" b="1" dirty="0">
                <a:ln w="6350">
                  <a:solidFill>
                    <a:schemeClr val="bg1">
                      <a:lumMod val="95000"/>
                      <a:lumOff val="5000"/>
                    </a:schemeClr>
                  </a:solidFill>
                </a:ln>
                <a:solidFill>
                  <a:schemeClr val="bg1"/>
                </a:solidFill>
                <a:latin typeface="Times New Roman" pitchFamily="18" charset="0"/>
                <a:cs typeface="Times New Roman" pitchFamily="18" charset="0"/>
              </a:rPr>
            </a:br>
            <a:r>
              <a:rPr lang="en-US" sz="3600" b="1" dirty="0">
                <a:ln w="6350">
                  <a:solidFill>
                    <a:schemeClr val="bg1">
                      <a:lumMod val="95000"/>
                      <a:lumOff val="5000"/>
                    </a:schemeClr>
                  </a:solidFill>
                </a:ln>
                <a:solidFill>
                  <a:schemeClr val="bg1"/>
                </a:solidFill>
                <a:latin typeface="Times New Roman" pitchFamily="18" charset="0"/>
                <a:cs typeface="Times New Roman" pitchFamily="18" charset="0"/>
              </a:rPr>
              <a:t>5. What </a:t>
            </a: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is the trainer doing?</a:t>
            </a:r>
            <a:b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3600" b="1" dirty="0">
                <a:ln w="6350">
                  <a:solidFill>
                    <a:schemeClr val="bg1">
                      <a:lumMod val="95000"/>
                      <a:lumOff val="5000"/>
                    </a:schemeClr>
                  </a:solidFill>
                </a:ln>
                <a:solidFill>
                  <a:schemeClr val="bg1"/>
                </a:solidFill>
                <a:latin typeface="Times New Roman" pitchFamily="18" charset="0"/>
                <a:cs typeface="Times New Roman" pitchFamily="18" charset="0"/>
              </a:rPr>
              <a:t>6. Who </a:t>
            </a: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can you see on the ring?</a:t>
            </a:r>
            <a:b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3600" b="1" dirty="0">
                <a:ln w="6350">
                  <a:solidFill>
                    <a:schemeClr val="bg1">
                      <a:lumMod val="95000"/>
                      <a:lumOff val="5000"/>
                    </a:schemeClr>
                  </a:solidFill>
                </a:ln>
                <a:solidFill>
                  <a:schemeClr val="bg1"/>
                </a:solidFill>
                <a:latin typeface="Times New Roman" pitchFamily="18" charset="0"/>
                <a:cs typeface="Times New Roman" pitchFamily="18" charset="0"/>
              </a:rPr>
              <a:t>7. Are </a:t>
            </a: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the clowns funny? </a:t>
            </a:r>
            <a:b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3600" b="1" dirty="0">
                <a:ln w="6350">
                  <a:solidFill>
                    <a:schemeClr val="bg1">
                      <a:lumMod val="95000"/>
                      <a:lumOff val="5000"/>
                    </a:schemeClr>
                  </a:solidFill>
                </a:ln>
                <a:solidFill>
                  <a:schemeClr val="bg1"/>
                </a:solidFill>
                <a:latin typeface="Times New Roman" pitchFamily="18" charset="0"/>
                <a:cs typeface="Times New Roman" pitchFamily="18" charset="0"/>
              </a:rPr>
              <a:t>8. Where </a:t>
            </a: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is the horse rider?</a:t>
            </a:r>
            <a:b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3600" b="1" dirty="0">
                <a:ln w="6350">
                  <a:solidFill>
                    <a:schemeClr val="bg1">
                      <a:lumMod val="95000"/>
                      <a:lumOff val="5000"/>
                    </a:schemeClr>
                  </a:solidFill>
                </a:ln>
                <a:solidFill>
                  <a:schemeClr val="bg1"/>
                </a:solidFill>
                <a:latin typeface="Times New Roman" pitchFamily="18" charset="0"/>
                <a:cs typeface="Times New Roman" pitchFamily="18" charset="0"/>
              </a:rPr>
              <a:t>9. What </a:t>
            </a: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are the musicians doing?</a:t>
            </a:r>
            <a:b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3600" b="1" dirty="0" smtClean="0">
                <a:ln w="6350">
                  <a:solidFill>
                    <a:schemeClr val="bg1">
                      <a:lumMod val="95000"/>
                      <a:lumOff val="5000"/>
                    </a:schemeClr>
                  </a:solidFill>
                </a:ln>
                <a:solidFill>
                  <a:schemeClr val="bg1"/>
                </a:solidFill>
                <a:latin typeface="Times New Roman" pitchFamily="18" charset="0"/>
                <a:cs typeface="Times New Roman" pitchFamily="18" charset="0"/>
              </a:rPr>
              <a:t>10. Who is performing </a:t>
            </a:r>
            <a:r>
              <a:rPr lang="en-US" sz="3200" b="1" dirty="0" smtClean="0">
                <a:ln w="6350">
                  <a:solidFill>
                    <a:schemeClr val="tx2">
                      <a:lumMod val="10000"/>
                    </a:schemeClr>
                  </a:solidFill>
                </a:ln>
                <a:solidFill>
                  <a:schemeClr val="bg1"/>
                </a:solidFill>
                <a:latin typeface="Times New Roman" pitchFamily="18" charset="0"/>
                <a:cs typeface="Times New Roman" pitchFamily="18" charset="0"/>
              </a:rPr>
              <a:t>for the audience?</a:t>
            </a:r>
            <a:endParaRPr lang="en-US" sz="3200" b="1" dirty="0">
              <a:ln w="6350">
                <a:solidFill>
                  <a:schemeClr val="tx2">
                    <a:lumMod val="10000"/>
                  </a:schemeClr>
                </a:solidFill>
              </a:ln>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5042" y="942109"/>
            <a:ext cx="11043611" cy="4419601"/>
          </a:xfrm>
        </p:spPr>
        <p:txBody>
          <a:bodyPr>
            <a:noAutofit/>
          </a:bodyPr>
          <a:lstStyle/>
          <a:p>
            <a:r>
              <a:rPr lang="en-US" sz="3200" b="1" dirty="0" smtClean="0">
                <a:solidFill>
                  <a:schemeClr val="tx1"/>
                </a:solidFill>
                <a:latin typeface="Times New Roman" pitchFamily="18" charset="0"/>
                <a:cs typeface="Times New Roman" pitchFamily="18" charset="0"/>
              </a:rPr>
              <a:t>Ex.5 p.34  Keys</a:t>
            </a:r>
            <a:r>
              <a:rPr lang="en-US" sz="3200" dirty="0" smtClean="0">
                <a:solidFill>
                  <a:schemeClr val="tx1"/>
                </a:solidFill>
                <a:latin typeface="Times New Roman" pitchFamily="18" charset="0"/>
                <a:cs typeface="Times New Roman" pitchFamily="18" charset="0"/>
              </a:rPr>
              <a:t/>
            </a:r>
            <a:br>
              <a:rPr lang="en-US" sz="3200" dirty="0" smtClean="0">
                <a:solidFill>
                  <a:schemeClr val="tx1"/>
                </a:solidFill>
                <a:latin typeface="Times New Roman" pitchFamily="18" charset="0"/>
                <a:cs typeface="Times New Roman" pitchFamily="18" charset="0"/>
              </a:rPr>
            </a:br>
            <a:r>
              <a:rPr lang="en-US" sz="3200" dirty="0" smtClean="0">
                <a:ln w="6350">
                  <a:solidFill>
                    <a:schemeClr val="bg1">
                      <a:lumMod val="95000"/>
                      <a:lumOff val="5000"/>
                    </a:schemeClr>
                  </a:solidFill>
                </a:ln>
                <a:solidFill>
                  <a:schemeClr val="bg1"/>
                </a:solidFill>
                <a:latin typeface="Times New Roman" pitchFamily="18" charset="0"/>
                <a:cs typeface="Times New Roman" pitchFamily="18" charset="0"/>
              </a:rPr>
              <a:t>1. </a:t>
            </a: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Yes, it is. </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2</a:t>
            </a:r>
            <a:r>
              <a:rPr lang="en-US" sz="2800" dirty="0">
                <a:ln w="6350">
                  <a:solidFill>
                    <a:schemeClr val="bg1">
                      <a:lumMod val="95000"/>
                      <a:lumOff val="5000"/>
                    </a:schemeClr>
                  </a:solidFill>
                </a:ln>
                <a:solidFill>
                  <a:schemeClr val="bg1"/>
                </a:solidFill>
                <a:latin typeface="Times New Roman" pitchFamily="18" charset="0"/>
                <a:cs typeface="Times New Roman" pitchFamily="18" charset="0"/>
              </a:rPr>
              <a:t>. </a:t>
            </a: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Yes, there are. </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3. The chimps are dancing.</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4. The big brown dog is counting.</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5. The trainer is showing a number to the dog. </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6. There are acrobats and jugglers on the ring too. </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2800" dirty="0">
                <a:ln w="6350">
                  <a:solidFill>
                    <a:schemeClr val="bg1">
                      <a:lumMod val="95000"/>
                      <a:lumOff val="5000"/>
                    </a:schemeClr>
                  </a:solidFill>
                </a:ln>
                <a:solidFill>
                  <a:schemeClr val="bg1"/>
                </a:solidFill>
                <a:latin typeface="Times New Roman" pitchFamily="18" charset="0"/>
                <a:cs typeface="Times New Roman" pitchFamily="18" charset="0"/>
              </a:rPr>
              <a:t>7</a:t>
            </a: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 The clowns have got funny faces. </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2800" dirty="0">
                <a:ln w="6350">
                  <a:solidFill>
                    <a:schemeClr val="bg1">
                      <a:lumMod val="95000"/>
                      <a:lumOff val="5000"/>
                    </a:schemeClr>
                  </a:solidFill>
                </a:ln>
                <a:solidFill>
                  <a:schemeClr val="bg1"/>
                </a:solidFill>
                <a:latin typeface="Times New Roman" pitchFamily="18" charset="0"/>
                <a:cs typeface="Times New Roman" pitchFamily="18" charset="0"/>
              </a:rPr>
              <a:t>8</a:t>
            </a: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  A horse rider is on the white horse. </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2800" dirty="0">
                <a:ln w="6350">
                  <a:solidFill>
                    <a:schemeClr val="bg1">
                      <a:lumMod val="95000"/>
                      <a:lumOff val="5000"/>
                    </a:schemeClr>
                  </a:solidFill>
                </a:ln>
                <a:solidFill>
                  <a:schemeClr val="bg1"/>
                </a:solidFill>
                <a:latin typeface="Times New Roman" pitchFamily="18" charset="0"/>
                <a:cs typeface="Times New Roman" pitchFamily="18" charset="0"/>
              </a:rPr>
              <a:t>9</a:t>
            </a: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 The musicians are playing some joyful music. </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10. Trainers, trained animals, clowns, acrobats </a:t>
            </a:r>
            <a:r>
              <a:rPr lang="en-US" sz="2800" dirty="0">
                <a:ln w="6350">
                  <a:solidFill>
                    <a:schemeClr val="bg1">
                      <a:lumMod val="95000"/>
                      <a:lumOff val="5000"/>
                    </a:schemeClr>
                  </a:solidFill>
                </a:ln>
                <a:solidFill>
                  <a:schemeClr val="bg1"/>
                </a:solidFill>
                <a:latin typeface="Times New Roman" pitchFamily="18" charset="0"/>
                <a:cs typeface="Times New Roman" pitchFamily="18" charset="0"/>
              </a:rPr>
              <a:t>and </a:t>
            </a:r>
            <a: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t>jugglers are performing for the audience. </a:t>
            </a:r>
            <a:br>
              <a:rPr lang="en-US" sz="2800" dirty="0" smtClean="0">
                <a:ln w="6350">
                  <a:solidFill>
                    <a:schemeClr val="bg1">
                      <a:lumMod val="95000"/>
                      <a:lumOff val="5000"/>
                    </a:schemeClr>
                  </a:solidFill>
                </a:ln>
                <a:solidFill>
                  <a:schemeClr val="bg1"/>
                </a:solidFill>
                <a:latin typeface="Times New Roman" pitchFamily="18" charset="0"/>
                <a:cs typeface="Times New Roman" pitchFamily="18" charset="0"/>
              </a:rPr>
            </a:br>
            <a:endParaRPr lang="en-US" sz="2800" dirty="0">
              <a:ln w="6350">
                <a:solidFill>
                  <a:schemeClr val="bg1">
                    <a:lumMod val="95000"/>
                    <a:lumOff val="5000"/>
                  </a:schemeClr>
                </a:solidFill>
              </a:ln>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u="sng" dirty="0" smtClean="0">
                <a:latin typeface="Times New Roman" panose="02020603050405020304" pitchFamily="18" charset="0"/>
                <a:cs typeface="Times New Roman" panose="02020603050405020304" pitchFamily="18" charset="0"/>
              </a:rPr>
              <a:t>Закончите разделительные вопросы:</a:t>
            </a:r>
            <a:endParaRPr lang="ru-RU" sz="3200" b="1" u="sng"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r>
              <a:rPr lang="en-US" sz="3200" b="1" dirty="0" smtClean="0">
                <a:solidFill>
                  <a:schemeClr val="tx2">
                    <a:lumMod val="10000"/>
                  </a:schemeClr>
                </a:solidFill>
                <a:latin typeface="Times New Roman" panose="02020603050405020304" pitchFamily="18" charset="0"/>
                <a:cs typeface="Times New Roman" panose="02020603050405020304" pitchFamily="18" charset="0"/>
              </a:rPr>
              <a:t>It is a circus, … ?</a:t>
            </a:r>
          </a:p>
          <a:p>
            <a:r>
              <a:rPr lang="en-US" sz="3200" b="1" dirty="0" smtClean="0">
                <a:solidFill>
                  <a:schemeClr val="tx2">
                    <a:lumMod val="10000"/>
                  </a:schemeClr>
                </a:solidFill>
                <a:latin typeface="Times New Roman" panose="02020603050405020304" pitchFamily="18" charset="0"/>
                <a:cs typeface="Times New Roman" panose="02020603050405020304" pitchFamily="18" charset="0"/>
              </a:rPr>
              <a:t>The animals are running and jumping, ... ?</a:t>
            </a:r>
          </a:p>
          <a:p>
            <a:r>
              <a:rPr lang="en-US" sz="3200" b="1" dirty="0" smtClean="0">
                <a:solidFill>
                  <a:schemeClr val="tx2">
                    <a:lumMod val="10000"/>
                  </a:schemeClr>
                </a:solidFill>
                <a:latin typeface="Times New Roman" panose="02020603050405020304" pitchFamily="18" charset="0"/>
                <a:cs typeface="Times New Roman" panose="02020603050405020304" pitchFamily="18" charset="0"/>
              </a:rPr>
              <a:t>You can see clowns on the ring, … ?</a:t>
            </a:r>
          </a:p>
          <a:p>
            <a:r>
              <a:rPr lang="en-US" sz="3200" b="1" dirty="0" smtClean="0">
                <a:solidFill>
                  <a:schemeClr val="tx2">
                    <a:lumMod val="10000"/>
                  </a:schemeClr>
                </a:solidFill>
                <a:latin typeface="Times New Roman" panose="02020603050405020304" pitchFamily="18" charset="0"/>
                <a:cs typeface="Times New Roman" panose="02020603050405020304" pitchFamily="18" charset="0"/>
              </a:rPr>
              <a:t>The trained dogs are not dancing, …  ?</a:t>
            </a:r>
          </a:p>
          <a:p>
            <a:r>
              <a:rPr lang="en-US" sz="3200" b="1" dirty="0" smtClean="0">
                <a:solidFill>
                  <a:schemeClr val="tx2">
                    <a:lumMod val="10000"/>
                  </a:schemeClr>
                </a:solidFill>
                <a:latin typeface="Times New Roman" panose="02020603050405020304" pitchFamily="18" charset="0"/>
                <a:cs typeface="Times New Roman" panose="02020603050405020304" pitchFamily="18" charset="0"/>
              </a:rPr>
              <a:t>The acrobats do not jump very high, … ?</a:t>
            </a:r>
            <a:endParaRPr lang="ru-RU" sz="3200" b="1" dirty="0">
              <a:solidFill>
                <a:schemeClr val="tx2">
                  <a:lumMod val="1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17660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508000" y="1633536"/>
            <a:ext cx="9896764" cy="2286000"/>
          </a:xfrm>
        </p:spPr>
        <p:txBody>
          <a:bodyPr>
            <a:normAutofit/>
          </a:bodyPr>
          <a:lstStyle/>
          <a:p>
            <a:pPr algn="ctr"/>
            <a:r>
              <a:rPr lang="en-US" sz="4000" dirty="0" smtClean="0">
                <a:latin typeface="Times New Roman" panose="02020603050405020304" pitchFamily="18" charset="0"/>
                <a:cs typeface="Times New Roman" panose="02020603050405020304" pitchFamily="18" charset="0"/>
              </a:rPr>
              <a:t>Sing a song </a:t>
            </a:r>
            <a:endParaRPr lang="ru-RU" sz="4000" dirty="0" smtClean="0">
              <a:latin typeface="Times New Roman" panose="02020603050405020304" pitchFamily="18" charset="0"/>
              <a:cs typeface="Times New Roman" panose="02020603050405020304" pitchFamily="18" charset="0"/>
            </a:endParaRPr>
          </a:p>
          <a:p>
            <a:pPr algn="ctr"/>
            <a:endParaRPr lang="ru-RU" sz="4000" dirty="0" smtClean="0">
              <a:latin typeface="Times New Roman" panose="02020603050405020304" pitchFamily="18" charset="0"/>
              <a:cs typeface="Times New Roman" panose="02020603050405020304" pitchFamily="18" charset="0"/>
            </a:endParaRPr>
          </a:p>
          <a:p>
            <a:pPr algn="ctr"/>
            <a:r>
              <a:rPr lang="ru-RU" sz="4400" dirty="0" smtClean="0">
                <a:latin typeface="Times New Roman" panose="02020603050405020304" pitchFamily="18" charset="0"/>
                <a:cs typeface="Times New Roman" panose="02020603050405020304" pitchFamily="18" charset="0"/>
              </a:rPr>
              <a:t>«</a:t>
            </a:r>
            <a:r>
              <a:rPr lang="en-US" sz="4400" dirty="0">
                <a:latin typeface="Times New Roman" panose="02020603050405020304" pitchFamily="18" charset="0"/>
                <a:cs typeface="Times New Roman" panose="02020603050405020304" pitchFamily="18" charset="0"/>
              </a:rPr>
              <a:t>The circus is in town</a:t>
            </a:r>
            <a:r>
              <a:rPr lang="ru-RU" sz="4400" dirty="0" smtClean="0">
                <a:latin typeface="Times New Roman" panose="02020603050405020304" pitchFamily="18" charset="0"/>
                <a:cs typeface="Times New Roman" panose="02020603050405020304" pitchFamily="18" charset="0"/>
              </a:rPr>
              <a:t>»</a:t>
            </a:r>
            <a:endParaRPr lang="ru-RU"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98158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77334" y="249383"/>
            <a:ext cx="10808084" cy="5791980"/>
          </a:xfrm>
        </p:spPr>
        <p:txBody>
          <a:bodyPr>
            <a:normAutofit/>
          </a:bodyPr>
          <a:lstStyle/>
          <a:p>
            <a:pPr algn="ctr">
              <a:buNone/>
            </a:pPr>
            <a:endParaRPr lang="en-US" sz="8000" dirty="0" smtClean="0">
              <a:solidFill>
                <a:srgbClr val="FF0000"/>
              </a:solidFill>
              <a:latin typeface="Times New Roman" pitchFamily="18" charset="0"/>
              <a:cs typeface="Times New Roman" pitchFamily="18" charset="0"/>
            </a:endParaRPr>
          </a:p>
          <a:p>
            <a:pPr algn="ctr">
              <a:buNone/>
            </a:pPr>
            <a:r>
              <a:rPr lang="en-US" sz="8000" dirty="0" smtClean="0">
                <a:solidFill>
                  <a:schemeClr val="tx2">
                    <a:lumMod val="10000"/>
                  </a:schemeClr>
                </a:solidFill>
                <a:latin typeface="Times New Roman" pitchFamily="18" charset="0"/>
                <a:cs typeface="Times New Roman" pitchFamily="18" charset="0"/>
              </a:rPr>
              <a:t>Thank you for </a:t>
            </a:r>
          </a:p>
          <a:p>
            <a:pPr algn="ctr">
              <a:buNone/>
            </a:pPr>
            <a:r>
              <a:rPr lang="en-US" sz="8000" dirty="0">
                <a:solidFill>
                  <a:schemeClr val="tx2">
                    <a:lumMod val="10000"/>
                  </a:schemeClr>
                </a:solidFill>
                <a:latin typeface="Times New Roman" pitchFamily="18" charset="0"/>
                <a:cs typeface="Times New Roman" pitchFamily="18" charset="0"/>
              </a:rPr>
              <a:t>t</a:t>
            </a:r>
            <a:r>
              <a:rPr lang="en-US" sz="8000" dirty="0" smtClean="0">
                <a:solidFill>
                  <a:schemeClr val="tx2">
                    <a:lumMod val="10000"/>
                  </a:schemeClr>
                </a:solidFill>
                <a:latin typeface="Times New Roman" pitchFamily="18" charset="0"/>
                <a:cs typeface="Times New Roman" pitchFamily="18" charset="0"/>
              </a:rPr>
              <a:t>he lesson!</a:t>
            </a:r>
            <a:endParaRPr lang="en-US" sz="8000" dirty="0">
              <a:solidFill>
                <a:schemeClr val="tx2">
                  <a:lumMod val="10000"/>
                </a:schemeClr>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itchFamily="18" charset="0"/>
                <a:cs typeface="Times New Roman" pitchFamily="18" charset="0"/>
              </a:rPr>
              <a:t>RING</a:t>
            </a:r>
            <a:endParaRPr lang="ru-RU" dirty="0">
              <a:latin typeface="Times New Roman" pitchFamily="18" charset="0"/>
              <a:cs typeface="Times New Roman" pitchFamily="18" charset="0"/>
            </a:endParaRPr>
          </a:p>
        </p:txBody>
      </p:sp>
      <p:pic>
        <p:nvPicPr>
          <p:cNvPr id="10" name="Picture 3" descr="C:\Users\user\Desktop\ndnwus_1533425526.jpg"/>
          <p:cNvPicPr>
            <a:picLocks noChangeAspect="1" noChangeArrowheads="1"/>
          </p:cNvPicPr>
          <p:nvPr/>
        </p:nvPicPr>
        <p:blipFill>
          <a:blip r:embed="rId2" cstate="print"/>
          <a:srcRect/>
          <a:stretch>
            <a:fillRect/>
          </a:stretch>
        </p:blipFill>
        <p:spPr bwMode="auto">
          <a:xfrm>
            <a:off x="5687291" y="2008909"/>
            <a:ext cx="5230091" cy="3906983"/>
          </a:xfrm>
          <a:prstGeom prst="rect">
            <a:avLst/>
          </a:prstGeom>
          <a:noFill/>
        </p:spPr>
      </p:pic>
      <p:sp>
        <p:nvSpPr>
          <p:cNvPr id="12" name="Прямоугольник 11"/>
          <p:cNvSpPr/>
          <p:nvPr/>
        </p:nvSpPr>
        <p:spPr>
          <a:xfrm>
            <a:off x="207818" y="1676400"/>
            <a:ext cx="5403273" cy="3539430"/>
          </a:xfrm>
          <a:prstGeom prst="rect">
            <a:avLst/>
          </a:prstGeom>
        </p:spPr>
        <p:txBody>
          <a:bodyPr wrap="square">
            <a:spAutoFit/>
          </a:bodyPr>
          <a:lstStyle/>
          <a:p>
            <a:pPr algn="ctr"/>
            <a:r>
              <a:rPr lang="en-US" sz="3200" b="1" dirty="0" smtClean="0">
                <a:solidFill>
                  <a:schemeClr val="tx2">
                    <a:lumMod val="10000"/>
                  </a:schemeClr>
                </a:solidFill>
                <a:latin typeface="Times New Roman" pitchFamily="18" charset="0"/>
                <a:cs typeface="Times New Roman" pitchFamily="18" charset="0"/>
              </a:rPr>
              <a:t>We are in the circus.</a:t>
            </a:r>
          </a:p>
          <a:p>
            <a:pPr algn="ctr"/>
            <a:r>
              <a:rPr lang="en-US" sz="3200" b="1" dirty="0" smtClean="0">
                <a:solidFill>
                  <a:schemeClr val="tx2">
                    <a:lumMod val="10000"/>
                  </a:schemeClr>
                </a:solidFill>
                <a:latin typeface="Times New Roman" pitchFamily="18" charset="0"/>
                <a:cs typeface="Times New Roman" pitchFamily="18" charset="0"/>
              </a:rPr>
              <a:t> It is large and nice. </a:t>
            </a:r>
            <a:endParaRPr lang="ru-RU" sz="3200" b="1" dirty="0" smtClean="0">
              <a:solidFill>
                <a:schemeClr val="tx2">
                  <a:lumMod val="10000"/>
                </a:schemeClr>
              </a:solidFill>
              <a:latin typeface="Times New Roman" pitchFamily="18" charset="0"/>
              <a:cs typeface="Times New Roman" pitchFamily="18" charset="0"/>
            </a:endParaRPr>
          </a:p>
          <a:p>
            <a:pPr algn="ctr"/>
            <a:r>
              <a:rPr lang="en-US" sz="3200" b="1" dirty="0" smtClean="0">
                <a:solidFill>
                  <a:schemeClr val="tx2">
                    <a:lumMod val="10000"/>
                  </a:schemeClr>
                </a:solidFill>
                <a:latin typeface="Times New Roman" pitchFamily="18" charset="0"/>
                <a:cs typeface="Times New Roman" pitchFamily="18" charset="0"/>
              </a:rPr>
              <a:t>There is a great</a:t>
            </a:r>
          </a:p>
          <a:p>
            <a:pPr algn="ctr"/>
            <a:r>
              <a:rPr lang="en-US" sz="3200" b="1" dirty="0" smtClean="0">
                <a:solidFill>
                  <a:schemeClr val="tx2">
                    <a:lumMod val="10000"/>
                  </a:schemeClr>
                </a:solidFill>
                <a:latin typeface="Times New Roman" pitchFamily="18" charset="0"/>
                <a:cs typeface="Times New Roman" pitchFamily="18" charset="0"/>
              </a:rPr>
              <a:t> bright ring</a:t>
            </a:r>
          </a:p>
          <a:p>
            <a:pPr algn="ctr"/>
            <a:r>
              <a:rPr lang="en-US" sz="3200" b="1" dirty="0" smtClean="0">
                <a:solidFill>
                  <a:schemeClr val="tx2">
                    <a:lumMod val="10000"/>
                  </a:schemeClr>
                </a:solidFill>
                <a:latin typeface="Times New Roman" pitchFamily="18" charset="0"/>
                <a:cs typeface="Times New Roman" pitchFamily="18" charset="0"/>
              </a:rPr>
              <a:t>in the centre of the hall. </a:t>
            </a:r>
          </a:p>
          <a:p>
            <a:pPr algn="ctr"/>
            <a:r>
              <a:rPr lang="en-US" sz="3200" b="1" dirty="0" smtClean="0">
                <a:solidFill>
                  <a:schemeClr val="tx2">
                    <a:lumMod val="10000"/>
                  </a:schemeClr>
                </a:solidFill>
                <a:latin typeface="Times New Roman" pitchFamily="18" charset="0"/>
                <a:cs typeface="Times New Roman" pitchFamily="18" charset="0"/>
              </a:rPr>
              <a:t>We are looking</a:t>
            </a:r>
            <a:endParaRPr lang="ru-RU" sz="3200" b="1" dirty="0" smtClean="0">
              <a:solidFill>
                <a:schemeClr val="tx2">
                  <a:lumMod val="10000"/>
                </a:schemeClr>
              </a:solidFill>
              <a:latin typeface="Times New Roman" pitchFamily="18" charset="0"/>
              <a:cs typeface="Times New Roman" pitchFamily="18" charset="0"/>
            </a:endParaRPr>
          </a:p>
          <a:p>
            <a:pPr algn="ctr"/>
            <a:r>
              <a:rPr lang="en-US" sz="3200" b="1" dirty="0" smtClean="0">
                <a:solidFill>
                  <a:schemeClr val="tx2">
                    <a:lumMod val="10000"/>
                  </a:schemeClr>
                </a:solidFill>
                <a:latin typeface="Times New Roman" pitchFamily="18" charset="0"/>
                <a:cs typeface="Times New Roman" pitchFamily="18" charset="0"/>
              </a:rPr>
              <a:t>forward to the performance.</a:t>
            </a:r>
            <a:endParaRPr lang="ru-RU" sz="3200" b="1" dirty="0">
              <a:solidFill>
                <a:schemeClr val="tx2">
                  <a:lumMod val="1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447933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itchFamily="18" charset="0"/>
                <a:cs typeface="Times New Roman" pitchFamily="18" charset="0"/>
              </a:rPr>
              <a:t>JUGGLERS</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20738409">
            <a:off x="364523" y="2613901"/>
            <a:ext cx="5445080" cy="3625516"/>
          </a:xfrm>
        </p:spPr>
      </p:pic>
      <p:sp>
        <p:nvSpPr>
          <p:cNvPr id="5" name="TextBox 4"/>
          <p:cNvSpPr txBox="1"/>
          <p:nvPr/>
        </p:nvSpPr>
        <p:spPr>
          <a:xfrm>
            <a:off x="5945074" y="1936422"/>
            <a:ext cx="5631222" cy="2554545"/>
          </a:xfrm>
          <a:prstGeom prst="rect">
            <a:avLst/>
          </a:prstGeom>
          <a:noFill/>
        </p:spPr>
        <p:txBody>
          <a:bodyPr wrap="none" rtlCol="0">
            <a:spAutoFit/>
          </a:bodyPr>
          <a:lstStyle/>
          <a:p>
            <a:pPr algn="ctr"/>
            <a:r>
              <a:rPr lang="en-US" sz="3200" b="1" dirty="0" smtClean="0">
                <a:solidFill>
                  <a:schemeClr val="tx2">
                    <a:lumMod val="10000"/>
                  </a:schemeClr>
                </a:solidFill>
                <a:latin typeface="Times New Roman" pitchFamily="18" charset="0"/>
                <a:cs typeface="Times New Roman" pitchFamily="18" charset="0"/>
              </a:rPr>
              <a:t>There are jugglers on the ring. </a:t>
            </a:r>
          </a:p>
          <a:p>
            <a:pPr algn="ctr"/>
            <a:r>
              <a:rPr lang="en-US" sz="3200" b="1" dirty="0" smtClean="0">
                <a:solidFill>
                  <a:schemeClr val="tx2">
                    <a:lumMod val="10000"/>
                  </a:schemeClr>
                </a:solidFill>
                <a:latin typeface="Times New Roman" pitchFamily="18" charset="0"/>
                <a:cs typeface="Times New Roman" pitchFamily="18" charset="0"/>
              </a:rPr>
              <a:t>They are juggling rings. </a:t>
            </a:r>
          </a:p>
          <a:p>
            <a:pPr algn="ctr"/>
            <a:r>
              <a:rPr lang="en-US" sz="3200" b="1" dirty="0" smtClean="0">
                <a:solidFill>
                  <a:schemeClr val="tx2">
                    <a:lumMod val="10000"/>
                  </a:schemeClr>
                </a:solidFill>
                <a:latin typeface="Times New Roman" pitchFamily="18" charset="0"/>
                <a:cs typeface="Times New Roman" pitchFamily="18" charset="0"/>
              </a:rPr>
              <a:t>I like jugglers</a:t>
            </a:r>
          </a:p>
          <a:p>
            <a:pPr algn="ctr"/>
            <a:r>
              <a:rPr lang="en-US" sz="3200" b="1" dirty="0" smtClean="0">
                <a:solidFill>
                  <a:schemeClr val="tx2">
                    <a:lumMod val="10000"/>
                  </a:schemeClr>
                </a:solidFill>
                <a:latin typeface="Times New Roman" pitchFamily="18" charset="0"/>
                <a:cs typeface="Times New Roman" pitchFamily="18" charset="0"/>
              </a:rPr>
              <a:t>best of all.</a:t>
            </a:r>
          </a:p>
          <a:p>
            <a:pPr algn="ctr"/>
            <a:r>
              <a:rPr lang="en-US" sz="3200" b="1" dirty="0" smtClean="0">
                <a:solidFill>
                  <a:schemeClr val="tx2">
                    <a:lumMod val="10000"/>
                  </a:schemeClr>
                </a:solidFill>
                <a:latin typeface="Times New Roman" pitchFamily="18" charset="0"/>
                <a:cs typeface="Times New Roman" pitchFamily="18" charset="0"/>
              </a:rPr>
              <a:t> I would like to be a juggler. </a:t>
            </a:r>
          </a:p>
        </p:txBody>
      </p:sp>
    </p:spTree>
    <p:extLst>
      <p:ext uri="{BB962C8B-B14F-4D97-AF65-F5344CB8AC3E}">
        <p14:creationId xmlns:p14="http://schemas.microsoft.com/office/powerpoint/2010/main" val="39074866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TRAINED HORSES</a:t>
            </a:r>
            <a:endParaRPr lang="ru-RU" dirty="0">
              <a:latin typeface="Times New Roman" panose="02020603050405020304" pitchFamily="18" charset="0"/>
              <a:cs typeface="Times New Roman" panose="02020603050405020304" pitchFamily="18" charset="0"/>
            </a:endParaRPr>
          </a:p>
        </p:txBody>
      </p:sp>
      <p:sp>
        <p:nvSpPr>
          <p:cNvPr id="5" name="TextBox 4"/>
          <p:cNvSpPr txBox="1"/>
          <p:nvPr/>
        </p:nvSpPr>
        <p:spPr>
          <a:xfrm>
            <a:off x="5946652" y="2132281"/>
            <a:ext cx="5868465" cy="2554545"/>
          </a:xfrm>
          <a:prstGeom prst="rect">
            <a:avLst/>
          </a:prstGeom>
          <a:noFill/>
        </p:spPr>
        <p:txBody>
          <a:bodyPr wrap="none" rtlCol="0">
            <a:spAutoFit/>
          </a:bodyPr>
          <a:lstStyle/>
          <a:p>
            <a:pPr algn="ctr"/>
            <a:r>
              <a:rPr lang="en-US" sz="3200" b="1" dirty="0" smtClean="0">
                <a:solidFill>
                  <a:schemeClr val="tx2">
                    <a:lumMod val="10000"/>
                  </a:schemeClr>
                </a:solidFill>
                <a:latin typeface="Times New Roman" pitchFamily="18" charset="0"/>
                <a:cs typeface="Times New Roman" pitchFamily="18" charset="0"/>
              </a:rPr>
              <a:t>Trained horses are</a:t>
            </a:r>
          </a:p>
          <a:p>
            <a:pPr algn="ctr"/>
            <a:r>
              <a:rPr lang="en-US" sz="3200" b="1" dirty="0" smtClean="0">
                <a:solidFill>
                  <a:schemeClr val="tx2">
                    <a:lumMod val="10000"/>
                  </a:schemeClr>
                </a:solidFill>
                <a:latin typeface="Times New Roman" pitchFamily="18" charset="0"/>
                <a:cs typeface="Times New Roman" pitchFamily="18" charset="0"/>
              </a:rPr>
              <a:t>dancing and jumping.</a:t>
            </a:r>
          </a:p>
          <a:p>
            <a:pPr algn="ctr"/>
            <a:r>
              <a:rPr lang="en-US" sz="3200" b="1" dirty="0" smtClean="0">
                <a:solidFill>
                  <a:schemeClr val="tx2">
                    <a:lumMod val="10000"/>
                  </a:schemeClr>
                </a:solidFill>
                <a:latin typeface="Times New Roman" pitchFamily="18" charset="0"/>
                <a:cs typeface="Times New Roman" pitchFamily="18" charset="0"/>
              </a:rPr>
              <a:t>They are doing many interesting</a:t>
            </a:r>
          </a:p>
          <a:p>
            <a:pPr algn="ctr"/>
            <a:r>
              <a:rPr lang="en-US" sz="3200" b="1" dirty="0" smtClean="0">
                <a:solidFill>
                  <a:schemeClr val="tx2">
                    <a:lumMod val="10000"/>
                  </a:schemeClr>
                </a:solidFill>
                <a:latin typeface="Times New Roman" pitchFamily="18" charset="0"/>
                <a:cs typeface="Times New Roman" pitchFamily="18" charset="0"/>
              </a:rPr>
              <a:t>tricks. </a:t>
            </a:r>
          </a:p>
          <a:p>
            <a:pPr algn="ctr"/>
            <a:r>
              <a:rPr lang="en-US" sz="3200" b="1" dirty="0" smtClean="0">
                <a:solidFill>
                  <a:schemeClr val="tx2">
                    <a:lumMod val="10000"/>
                  </a:schemeClr>
                </a:solidFill>
                <a:latin typeface="Times New Roman" pitchFamily="18" charset="0"/>
                <a:cs typeface="Times New Roman" pitchFamily="18" charset="0"/>
              </a:rPr>
              <a:t>It’s great!</a:t>
            </a:r>
            <a:endParaRPr lang="ru-RU" sz="3200" b="1" dirty="0">
              <a:solidFill>
                <a:schemeClr val="tx2">
                  <a:lumMod val="10000"/>
                </a:schemeClr>
              </a:solidFill>
              <a:latin typeface="Times New Roman" pitchFamily="18" charset="0"/>
              <a:cs typeface="Times New Roman" pitchFamily="18" charset="0"/>
            </a:endParaRPr>
          </a:p>
        </p:txBody>
      </p:sp>
      <p:pic>
        <p:nvPicPr>
          <p:cNvPr id="2051" name="Picture 3" descr="C:\Users\user\Desktop\f028f8d4-18a0-48ca-a05f-4a01c515d7cb.jpg"/>
          <p:cNvPicPr>
            <a:picLocks noGrp="1" noChangeAspect="1" noChangeArrowheads="1"/>
          </p:cNvPicPr>
          <p:nvPr>
            <p:ph idx="1"/>
          </p:nvPr>
        </p:nvPicPr>
        <p:blipFill>
          <a:blip r:embed="rId2" cstate="print"/>
          <a:srcRect/>
          <a:stretch>
            <a:fillRect/>
          </a:stretch>
        </p:blipFill>
        <p:spPr bwMode="auto">
          <a:xfrm>
            <a:off x="968501" y="1637145"/>
            <a:ext cx="5020287" cy="3648075"/>
          </a:xfrm>
          <a:prstGeom prst="rect">
            <a:avLst/>
          </a:prstGeom>
          <a:noFill/>
        </p:spPr>
      </p:pic>
    </p:spTree>
    <p:extLst>
      <p:ext uri="{BB962C8B-B14F-4D97-AF65-F5344CB8AC3E}">
        <p14:creationId xmlns:p14="http://schemas.microsoft.com/office/powerpoint/2010/main" val="11730302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TRAINED TIGERS</a:t>
            </a:r>
            <a:endParaRPr lang="ru-RU" dirty="0">
              <a:latin typeface="Times New Roman" panose="02020603050405020304" pitchFamily="18" charset="0"/>
              <a:cs typeface="Times New Roman" panose="02020603050405020304" pitchFamily="18" charset="0"/>
            </a:endParaRPr>
          </a:p>
        </p:txBody>
      </p:sp>
      <p:sp>
        <p:nvSpPr>
          <p:cNvPr id="6" name="TextBox 5"/>
          <p:cNvSpPr txBox="1"/>
          <p:nvPr/>
        </p:nvSpPr>
        <p:spPr>
          <a:xfrm>
            <a:off x="462804" y="4755450"/>
            <a:ext cx="8957347" cy="2000548"/>
          </a:xfrm>
          <a:prstGeom prst="rect">
            <a:avLst/>
          </a:prstGeom>
          <a:noFill/>
        </p:spPr>
        <p:txBody>
          <a:bodyPr wrap="square" rtlCol="0">
            <a:spAutoFit/>
          </a:bodyPr>
          <a:lstStyle/>
          <a:p>
            <a:pPr algn="ctr"/>
            <a:r>
              <a:rPr lang="en-US" sz="3200" b="1" dirty="0" smtClean="0">
                <a:solidFill>
                  <a:schemeClr val="tx2">
                    <a:lumMod val="10000"/>
                  </a:schemeClr>
                </a:solidFill>
                <a:latin typeface="Times New Roman" pitchFamily="18" charset="0"/>
                <a:cs typeface="Times New Roman" pitchFamily="18" charset="0"/>
              </a:rPr>
              <a:t>Trained tigers are jumping over their trainer. </a:t>
            </a:r>
          </a:p>
          <a:p>
            <a:pPr algn="ctr"/>
            <a:r>
              <a:rPr lang="en-US" sz="3200" b="1" dirty="0" smtClean="0">
                <a:solidFill>
                  <a:schemeClr val="tx2">
                    <a:lumMod val="10000"/>
                  </a:schemeClr>
                </a:solidFill>
                <a:latin typeface="Times New Roman" pitchFamily="18" charset="0"/>
                <a:cs typeface="Times New Roman" pitchFamily="18" charset="0"/>
              </a:rPr>
              <a:t>They are standing on their back paws. </a:t>
            </a:r>
          </a:p>
          <a:p>
            <a:pPr algn="ctr"/>
            <a:r>
              <a:rPr lang="en-US" sz="3200" b="1" dirty="0" smtClean="0">
                <a:solidFill>
                  <a:schemeClr val="tx2">
                    <a:lumMod val="10000"/>
                  </a:schemeClr>
                </a:solidFill>
                <a:latin typeface="Times New Roman" pitchFamily="18" charset="0"/>
                <a:cs typeface="Times New Roman" pitchFamily="18" charset="0"/>
              </a:rPr>
              <a:t>It’s very funny!</a:t>
            </a:r>
          </a:p>
          <a:p>
            <a:pPr algn="ctr"/>
            <a:endParaRPr lang="en-US" sz="2800" b="1" dirty="0" smtClean="0">
              <a:solidFill>
                <a:schemeClr val="tx2">
                  <a:lumMod val="10000"/>
                </a:schemeClr>
              </a:solidFill>
              <a:latin typeface="Times New Roman" pitchFamily="18" charset="0"/>
              <a:cs typeface="Times New Roman" pitchFamily="18" charset="0"/>
            </a:endParaRPr>
          </a:p>
        </p:txBody>
      </p:sp>
      <p:pic>
        <p:nvPicPr>
          <p:cNvPr id="3074" name="Picture 2" descr="C:\Users\user\Desktop\orig.jpg"/>
          <p:cNvPicPr>
            <a:picLocks noGrp="1" noChangeAspect="1" noChangeArrowheads="1"/>
          </p:cNvPicPr>
          <p:nvPr>
            <p:ph idx="1"/>
          </p:nvPr>
        </p:nvPicPr>
        <p:blipFill>
          <a:blip r:embed="rId2" cstate="print"/>
          <a:srcRect/>
          <a:stretch>
            <a:fillRect/>
          </a:stretch>
        </p:blipFill>
        <p:spPr bwMode="auto">
          <a:xfrm rot="21244700">
            <a:off x="1017314" y="1545955"/>
            <a:ext cx="3778322" cy="3022658"/>
          </a:xfrm>
          <a:prstGeom prst="rect">
            <a:avLst/>
          </a:prstGeom>
          <a:noFill/>
        </p:spPr>
      </p:pic>
      <p:pic>
        <p:nvPicPr>
          <p:cNvPr id="3075" name="Picture 3" descr="C:\Users\user\Desktop\351_2.jpg"/>
          <p:cNvPicPr>
            <a:picLocks noChangeAspect="1" noChangeArrowheads="1"/>
          </p:cNvPicPr>
          <p:nvPr/>
        </p:nvPicPr>
        <p:blipFill>
          <a:blip r:embed="rId3" cstate="print"/>
          <a:srcRect/>
          <a:stretch>
            <a:fillRect/>
          </a:stretch>
        </p:blipFill>
        <p:spPr bwMode="auto">
          <a:xfrm rot="765634">
            <a:off x="6695077" y="1766994"/>
            <a:ext cx="4644167" cy="3097623"/>
          </a:xfrm>
          <a:prstGeom prst="rect">
            <a:avLst/>
          </a:prstGeom>
          <a:noFill/>
        </p:spPr>
      </p:pic>
    </p:spTree>
    <p:extLst>
      <p:ext uri="{BB962C8B-B14F-4D97-AF65-F5344CB8AC3E}">
        <p14:creationId xmlns:p14="http://schemas.microsoft.com/office/powerpoint/2010/main" val="26110923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itchFamily="18" charset="0"/>
                <a:cs typeface="Times New Roman" pitchFamily="18" charset="0"/>
              </a:rPr>
              <a:t>ACROBATS</a:t>
            </a:r>
            <a:endParaRPr lang="ru-RU" dirty="0">
              <a:latin typeface="Times New Roman" pitchFamily="18" charset="0"/>
              <a:cs typeface="Times New Roman"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20801650">
            <a:off x="574866" y="1900822"/>
            <a:ext cx="4909719" cy="3267195"/>
          </a:xfrm>
        </p:spPr>
      </p:pic>
      <p:sp>
        <p:nvSpPr>
          <p:cNvPr id="6" name="TextBox 5"/>
          <p:cNvSpPr txBox="1"/>
          <p:nvPr/>
        </p:nvSpPr>
        <p:spPr>
          <a:xfrm>
            <a:off x="5372914" y="1668379"/>
            <a:ext cx="5715154" cy="3539430"/>
          </a:xfrm>
          <a:prstGeom prst="rect">
            <a:avLst/>
          </a:prstGeom>
          <a:noFill/>
        </p:spPr>
        <p:txBody>
          <a:bodyPr wrap="none" rtlCol="0">
            <a:spAutoFit/>
          </a:bodyPr>
          <a:lstStyle/>
          <a:p>
            <a:pPr algn="ctr"/>
            <a:r>
              <a:rPr lang="en-US" sz="3200" b="1" dirty="0" smtClean="0">
                <a:solidFill>
                  <a:schemeClr val="tx2">
                    <a:lumMod val="10000"/>
                  </a:schemeClr>
                </a:solidFill>
                <a:latin typeface="Times New Roman" pitchFamily="18" charset="0"/>
                <a:cs typeface="Times New Roman" pitchFamily="18" charset="0"/>
              </a:rPr>
              <a:t>There are acrobats on the ring. </a:t>
            </a:r>
          </a:p>
          <a:p>
            <a:pPr algn="ctr"/>
            <a:r>
              <a:rPr lang="en-US" sz="3200" b="1" dirty="0" smtClean="0">
                <a:solidFill>
                  <a:schemeClr val="tx2">
                    <a:lumMod val="10000"/>
                  </a:schemeClr>
                </a:solidFill>
                <a:latin typeface="Times New Roman" pitchFamily="18" charset="0"/>
                <a:cs typeface="Times New Roman" pitchFamily="18" charset="0"/>
              </a:rPr>
              <a:t>They are doing</a:t>
            </a:r>
          </a:p>
          <a:p>
            <a:pPr algn="ctr"/>
            <a:r>
              <a:rPr lang="en-US" sz="3200" b="1" dirty="0" smtClean="0">
                <a:solidFill>
                  <a:schemeClr val="tx2">
                    <a:lumMod val="10000"/>
                  </a:schemeClr>
                </a:solidFill>
                <a:latin typeface="Times New Roman" pitchFamily="18" charset="0"/>
                <a:cs typeface="Times New Roman" pitchFamily="18" charset="0"/>
              </a:rPr>
              <a:t> dangerous </a:t>
            </a:r>
          </a:p>
          <a:p>
            <a:pPr algn="ctr"/>
            <a:r>
              <a:rPr lang="en-US" sz="3200" b="1" dirty="0" smtClean="0">
                <a:solidFill>
                  <a:schemeClr val="tx2">
                    <a:lumMod val="10000"/>
                  </a:schemeClr>
                </a:solidFill>
                <a:latin typeface="Times New Roman" pitchFamily="18" charset="0"/>
                <a:cs typeface="Times New Roman" pitchFamily="18" charset="0"/>
              </a:rPr>
              <a:t>tricks. </a:t>
            </a:r>
          </a:p>
          <a:p>
            <a:pPr algn="ctr"/>
            <a:r>
              <a:rPr lang="en-US" sz="3200" b="1" dirty="0" smtClean="0">
                <a:solidFill>
                  <a:schemeClr val="tx2">
                    <a:lumMod val="10000"/>
                  </a:schemeClr>
                </a:solidFill>
                <a:latin typeface="Times New Roman" pitchFamily="18" charset="0"/>
                <a:cs typeface="Times New Roman" pitchFamily="18" charset="0"/>
              </a:rPr>
              <a:t>They are jumping high.</a:t>
            </a:r>
          </a:p>
          <a:p>
            <a:pPr algn="ctr"/>
            <a:r>
              <a:rPr lang="en-US" sz="3200" b="1" dirty="0" smtClean="0">
                <a:solidFill>
                  <a:schemeClr val="tx2">
                    <a:lumMod val="10000"/>
                  </a:schemeClr>
                </a:solidFill>
                <a:latin typeface="Times New Roman" pitchFamily="18" charset="0"/>
                <a:cs typeface="Times New Roman" pitchFamily="18" charset="0"/>
              </a:rPr>
              <a:t> </a:t>
            </a:r>
          </a:p>
          <a:p>
            <a:pPr algn="ctr"/>
            <a:r>
              <a:rPr lang="en-US" sz="3200" b="1" dirty="0" smtClean="0">
                <a:solidFill>
                  <a:schemeClr val="tx2">
                    <a:lumMod val="10000"/>
                  </a:schemeClr>
                </a:solidFill>
                <a:latin typeface="Times New Roman" pitchFamily="18" charset="0"/>
                <a:cs typeface="Times New Roman" pitchFamily="18" charset="0"/>
              </a:rPr>
              <a:t>It is very thrilling!</a:t>
            </a:r>
          </a:p>
        </p:txBody>
      </p:sp>
    </p:spTree>
    <p:extLst>
      <p:ext uri="{BB962C8B-B14F-4D97-AF65-F5344CB8AC3E}">
        <p14:creationId xmlns:p14="http://schemas.microsoft.com/office/powerpoint/2010/main" val="29453988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itchFamily="18" charset="0"/>
                <a:cs typeface="Times New Roman" pitchFamily="18" charset="0"/>
              </a:rPr>
              <a:t>TRAINED DOGS</a:t>
            </a:r>
            <a:endParaRPr lang="ru-RU" dirty="0">
              <a:latin typeface="Times New Roman" pitchFamily="18" charset="0"/>
              <a:cs typeface="Times New Roman" pitchFamily="18" charset="0"/>
            </a:endParaRPr>
          </a:p>
        </p:txBody>
      </p:sp>
      <p:sp>
        <p:nvSpPr>
          <p:cNvPr id="5" name="TextBox 4"/>
          <p:cNvSpPr txBox="1"/>
          <p:nvPr/>
        </p:nvSpPr>
        <p:spPr>
          <a:xfrm>
            <a:off x="6012395" y="2224757"/>
            <a:ext cx="5048087" cy="2554545"/>
          </a:xfrm>
          <a:prstGeom prst="rect">
            <a:avLst/>
          </a:prstGeom>
          <a:noFill/>
        </p:spPr>
        <p:txBody>
          <a:bodyPr wrap="square" rtlCol="0">
            <a:spAutoFit/>
          </a:bodyPr>
          <a:lstStyle/>
          <a:p>
            <a:pPr algn="ctr"/>
            <a:r>
              <a:rPr lang="en-US" sz="3200" b="1" dirty="0" smtClean="0">
                <a:solidFill>
                  <a:schemeClr val="tx2">
                    <a:lumMod val="10000"/>
                  </a:schemeClr>
                </a:solidFill>
                <a:latin typeface="Times New Roman" pitchFamily="18" charset="0"/>
                <a:cs typeface="Times New Roman" pitchFamily="18" charset="0"/>
              </a:rPr>
              <a:t>Trained dogs are</a:t>
            </a:r>
          </a:p>
          <a:p>
            <a:pPr algn="ctr"/>
            <a:r>
              <a:rPr lang="en-US" sz="3200" b="1" dirty="0" smtClean="0">
                <a:solidFill>
                  <a:schemeClr val="tx2">
                    <a:lumMod val="10000"/>
                  </a:schemeClr>
                </a:solidFill>
                <a:latin typeface="Times New Roman" pitchFamily="18" charset="0"/>
                <a:cs typeface="Times New Roman" pitchFamily="18" charset="0"/>
              </a:rPr>
              <a:t> jumping and running.</a:t>
            </a:r>
          </a:p>
          <a:p>
            <a:pPr algn="ctr"/>
            <a:r>
              <a:rPr lang="en-US" sz="3200" b="1" dirty="0" smtClean="0">
                <a:solidFill>
                  <a:schemeClr val="tx2">
                    <a:lumMod val="10000"/>
                  </a:schemeClr>
                </a:solidFill>
                <a:latin typeface="Times New Roman" pitchFamily="18" charset="0"/>
                <a:cs typeface="Times New Roman" pitchFamily="18" charset="0"/>
              </a:rPr>
              <a:t> </a:t>
            </a:r>
          </a:p>
          <a:p>
            <a:pPr algn="ctr"/>
            <a:r>
              <a:rPr lang="en-US" sz="3200" b="1" dirty="0" smtClean="0">
                <a:solidFill>
                  <a:schemeClr val="tx2">
                    <a:lumMod val="10000"/>
                  </a:schemeClr>
                </a:solidFill>
                <a:latin typeface="Times New Roman" pitchFamily="18" charset="0"/>
                <a:cs typeface="Times New Roman" pitchFamily="18" charset="0"/>
              </a:rPr>
              <a:t>They are</a:t>
            </a:r>
            <a:r>
              <a:rPr lang="en-US" sz="3200" b="1" dirty="0">
                <a:solidFill>
                  <a:schemeClr val="tx2">
                    <a:lumMod val="10000"/>
                  </a:schemeClr>
                </a:solidFill>
                <a:latin typeface="Times New Roman" pitchFamily="18" charset="0"/>
                <a:cs typeface="Times New Roman" pitchFamily="18" charset="0"/>
              </a:rPr>
              <a:t> </a:t>
            </a:r>
            <a:r>
              <a:rPr lang="en-US" sz="3200" b="1" dirty="0" smtClean="0">
                <a:solidFill>
                  <a:schemeClr val="tx2">
                    <a:lumMod val="10000"/>
                  </a:schemeClr>
                </a:solidFill>
                <a:latin typeface="Times New Roman" pitchFamily="18" charset="0"/>
                <a:cs typeface="Times New Roman" pitchFamily="18" charset="0"/>
              </a:rPr>
              <a:t>dancing and </a:t>
            </a:r>
          </a:p>
          <a:p>
            <a:pPr algn="ctr"/>
            <a:r>
              <a:rPr lang="en-US" sz="3200" b="1" dirty="0" smtClean="0">
                <a:solidFill>
                  <a:schemeClr val="tx2">
                    <a:lumMod val="10000"/>
                  </a:schemeClr>
                </a:solidFill>
                <a:latin typeface="Times New Roman" pitchFamily="18" charset="0"/>
                <a:cs typeface="Times New Roman" pitchFamily="18" charset="0"/>
              </a:rPr>
              <a:t>even singing. </a:t>
            </a:r>
            <a:endParaRPr lang="ru-RU" sz="3200" b="1" dirty="0">
              <a:solidFill>
                <a:schemeClr val="tx2">
                  <a:lumMod val="10000"/>
                </a:schemeClr>
              </a:solidFill>
              <a:latin typeface="Times New Roman" pitchFamily="18" charset="0"/>
              <a:cs typeface="Times New Roman" pitchFamily="18" charset="0"/>
            </a:endParaRPr>
          </a:p>
        </p:txBody>
      </p:sp>
      <p:pic>
        <p:nvPicPr>
          <p:cNvPr id="4098" name="Picture 2" descr="C:\Users\user\Desktop\6c04b09cf2a151af05e8c2c1bdl9.jpg"/>
          <p:cNvPicPr>
            <a:picLocks noGrp="1" noChangeAspect="1" noChangeArrowheads="1"/>
          </p:cNvPicPr>
          <p:nvPr>
            <p:ph idx="1"/>
          </p:nvPr>
        </p:nvPicPr>
        <p:blipFill>
          <a:blip r:embed="rId2" cstate="print"/>
          <a:srcRect/>
          <a:stretch>
            <a:fillRect/>
          </a:stretch>
        </p:blipFill>
        <p:spPr bwMode="auto">
          <a:xfrm>
            <a:off x="629979" y="2142305"/>
            <a:ext cx="5013583" cy="3684984"/>
          </a:xfrm>
          <a:prstGeom prst="rect">
            <a:avLst/>
          </a:prstGeom>
          <a:noFill/>
        </p:spPr>
      </p:pic>
    </p:spTree>
    <p:extLst>
      <p:ext uri="{BB962C8B-B14F-4D97-AF65-F5344CB8AC3E}">
        <p14:creationId xmlns:p14="http://schemas.microsoft.com/office/powerpoint/2010/main" val="39319003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anose="02020603050405020304" pitchFamily="18" charset="0"/>
                <a:cs typeface="Times New Roman" panose="02020603050405020304" pitchFamily="18" charset="0"/>
              </a:rPr>
              <a:t>CLOWNS</a:t>
            </a:r>
            <a:endParaRPr lang="ru-RU"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564474" y="1725522"/>
            <a:ext cx="4627526" cy="3082005"/>
          </a:xfrm>
        </p:spPr>
      </p:pic>
      <p:sp>
        <p:nvSpPr>
          <p:cNvPr id="5" name="TextBox 4"/>
          <p:cNvSpPr txBox="1"/>
          <p:nvPr/>
        </p:nvSpPr>
        <p:spPr>
          <a:xfrm>
            <a:off x="0" y="3879463"/>
            <a:ext cx="7287251" cy="2554545"/>
          </a:xfrm>
          <a:prstGeom prst="rect">
            <a:avLst/>
          </a:prstGeom>
          <a:noFill/>
        </p:spPr>
        <p:txBody>
          <a:bodyPr wrap="square" rtlCol="0">
            <a:spAutoFit/>
          </a:bodyPr>
          <a:lstStyle/>
          <a:p>
            <a:pPr algn="ctr"/>
            <a:r>
              <a:rPr lang="en-US" sz="3200" b="1" dirty="0" smtClean="0">
                <a:solidFill>
                  <a:schemeClr val="tx2">
                    <a:lumMod val="10000"/>
                  </a:schemeClr>
                </a:solidFill>
                <a:latin typeface="Times New Roman" pitchFamily="18" charset="0"/>
                <a:cs typeface="Times New Roman" pitchFamily="18" charset="0"/>
              </a:rPr>
              <a:t>Oh, my </a:t>
            </a:r>
            <a:r>
              <a:rPr lang="en-US" sz="3200" b="1" dirty="0" err="1" smtClean="0">
                <a:solidFill>
                  <a:schemeClr val="tx2">
                    <a:lumMod val="10000"/>
                  </a:schemeClr>
                </a:solidFill>
                <a:latin typeface="Times New Roman" pitchFamily="18" charset="0"/>
                <a:cs typeface="Times New Roman" pitchFamily="18" charset="0"/>
              </a:rPr>
              <a:t>favourite</a:t>
            </a:r>
            <a:r>
              <a:rPr lang="en-US" sz="3200" b="1" dirty="0" smtClean="0">
                <a:solidFill>
                  <a:schemeClr val="tx2">
                    <a:lumMod val="10000"/>
                  </a:schemeClr>
                </a:solidFill>
                <a:latin typeface="Times New Roman" pitchFamily="18" charset="0"/>
                <a:cs typeface="Times New Roman" pitchFamily="18" charset="0"/>
              </a:rPr>
              <a:t> clowns!</a:t>
            </a:r>
          </a:p>
          <a:p>
            <a:pPr algn="ctr"/>
            <a:r>
              <a:rPr lang="en-US" sz="3200" b="1" dirty="0" smtClean="0">
                <a:solidFill>
                  <a:schemeClr val="tx2">
                    <a:lumMod val="10000"/>
                  </a:schemeClr>
                </a:solidFill>
                <a:latin typeface="Times New Roman" pitchFamily="18" charset="0"/>
                <a:cs typeface="Times New Roman" pitchFamily="18" charset="0"/>
              </a:rPr>
              <a:t> They are so funny!</a:t>
            </a:r>
          </a:p>
          <a:p>
            <a:pPr algn="ctr"/>
            <a:r>
              <a:rPr lang="en-US" sz="3200" b="1" dirty="0" smtClean="0">
                <a:solidFill>
                  <a:schemeClr val="tx2">
                    <a:lumMod val="10000"/>
                  </a:schemeClr>
                </a:solidFill>
                <a:latin typeface="Times New Roman" pitchFamily="18" charset="0"/>
                <a:cs typeface="Times New Roman" pitchFamily="18" charset="0"/>
              </a:rPr>
              <a:t> They are playing with audience. </a:t>
            </a:r>
          </a:p>
          <a:p>
            <a:pPr algn="ctr"/>
            <a:r>
              <a:rPr lang="en-US" sz="3200" b="1" dirty="0" smtClean="0">
                <a:solidFill>
                  <a:schemeClr val="tx2">
                    <a:lumMod val="10000"/>
                  </a:schemeClr>
                </a:solidFill>
                <a:latin typeface="Times New Roman" pitchFamily="18" charset="0"/>
                <a:cs typeface="Times New Roman" pitchFamily="18" charset="0"/>
              </a:rPr>
              <a:t>We are laughing. </a:t>
            </a:r>
          </a:p>
          <a:p>
            <a:pPr algn="ctr"/>
            <a:r>
              <a:rPr lang="en-US" sz="3200" b="1" dirty="0" smtClean="0">
                <a:solidFill>
                  <a:schemeClr val="tx2">
                    <a:lumMod val="10000"/>
                  </a:schemeClr>
                </a:solidFill>
                <a:latin typeface="Times New Roman" pitchFamily="18" charset="0"/>
                <a:cs typeface="Times New Roman" pitchFamily="18" charset="0"/>
              </a:rPr>
              <a:t>We are happy!</a:t>
            </a:r>
            <a:endParaRPr lang="ru-RU" sz="3200" b="1" dirty="0">
              <a:solidFill>
                <a:schemeClr val="tx2">
                  <a:lumMod val="10000"/>
                </a:schemeClr>
              </a:solidFill>
              <a:latin typeface="Times New Roman" pitchFamily="18" charset="0"/>
              <a:cs typeface="Times New Roman" pitchFamily="18" charset="0"/>
            </a:endParaRPr>
          </a:p>
        </p:txBody>
      </p:sp>
      <p:pic>
        <p:nvPicPr>
          <p:cNvPr id="5122" name="Picture 2" descr="C:\Users\user\Desktop\d3287fe99f3768e18e5be9641ca1b864.jpg"/>
          <p:cNvPicPr>
            <a:picLocks noChangeAspect="1" noChangeArrowheads="1"/>
          </p:cNvPicPr>
          <p:nvPr/>
        </p:nvPicPr>
        <p:blipFill>
          <a:blip r:embed="rId3" cstate="print"/>
          <a:srcRect/>
          <a:stretch>
            <a:fillRect/>
          </a:stretch>
        </p:blipFill>
        <p:spPr bwMode="auto">
          <a:xfrm>
            <a:off x="0" y="-1"/>
            <a:ext cx="5070764" cy="3519055"/>
          </a:xfrm>
          <a:prstGeom prst="rect">
            <a:avLst/>
          </a:prstGeom>
          <a:noFill/>
        </p:spPr>
      </p:pic>
    </p:spTree>
    <p:extLst>
      <p:ext uri="{BB962C8B-B14F-4D97-AF65-F5344CB8AC3E}">
        <p14:creationId xmlns:p14="http://schemas.microsoft.com/office/powerpoint/2010/main" val="1875614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latin typeface="Times New Roman" pitchFamily="18" charset="0"/>
                <a:cs typeface="Times New Roman" pitchFamily="18" charset="0"/>
              </a:rPr>
              <a:t>GOODBYE, CIRCUS!</a:t>
            </a:r>
            <a:endParaRPr lang="ru-RU" dirty="0">
              <a:latin typeface="Times New Roman" pitchFamily="18" charset="0"/>
              <a:cs typeface="Times New Roman" pitchFamily="18" charset="0"/>
            </a:endParaRPr>
          </a:p>
        </p:txBody>
      </p:sp>
      <p:sp>
        <p:nvSpPr>
          <p:cNvPr id="5" name="TextBox 4"/>
          <p:cNvSpPr txBox="1"/>
          <p:nvPr/>
        </p:nvSpPr>
        <p:spPr>
          <a:xfrm>
            <a:off x="6400800" y="1748589"/>
            <a:ext cx="5423770" cy="3539430"/>
          </a:xfrm>
          <a:prstGeom prst="rect">
            <a:avLst/>
          </a:prstGeom>
          <a:noFill/>
        </p:spPr>
        <p:txBody>
          <a:bodyPr wrap="square" rtlCol="0">
            <a:spAutoFit/>
          </a:bodyPr>
          <a:lstStyle/>
          <a:p>
            <a:pPr algn="ctr"/>
            <a:r>
              <a:rPr lang="en-US" sz="3200" b="1" dirty="0" smtClean="0">
                <a:solidFill>
                  <a:schemeClr val="tx2">
                    <a:lumMod val="10000"/>
                  </a:schemeClr>
                </a:solidFill>
                <a:latin typeface="Times New Roman" pitchFamily="18" charset="0"/>
                <a:cs typeface="Times New Roman" pitchFamily="18" charset="0"/>
              </a:rPr>
              <a:t>The performance is over. </a:t>
            </a:r>
          </a:p>
          <a:p>
            <a:pPr algn="ctr"/>
            <a:endParaRPr lang="en-US" sz="3200" b="1" dirty="0" smtClean="0">
              <a:solidFill>
                <a:schemeClr val="tx2">
                  <a:lumMod val="10000"/>
                </a:schemeClr>
              </a:solidFill>
              <a:latin typeface="Times New Roman" pitchFamily="18" charset="0"/>
              <a:cs typeface="Times New Roman" pitchFamily="18" charset="0"/>
            </a:endParaRPr>
          </a:p>
          <a:p>
            <a:pPr algn="ctr"/>
            <a:r>
              <a:rPr lang="en-US" sz="3200" b="1" dirty="0" smtClean="0">
                <a:solidFill>
                  <a:schemeClr val="tx2">
                    <a:lumMod val="10000"/>
                  </a:schemeClr>
                </a:solidFill>
                <a:latin typeface="Times New Roman" pitchFamily="18" charset="0"/>
                <a:cs typeface="Times New Roman" pitchFamily="18" charset="0"/>
              </a:rPr>
              <a:t>The audience is applauding</a:t>
            </a:r>
          </a:p>
          <a:p>
            <a:pPr algn="ctr"/>
            <a:r>
              <a:rPr lang="en-US" sz="3200" b="1" dirty="0" smtClean="0">
                <a:solidFill>
                  <a:schemeClr val="tx2">
                    <a:lumMod val="10000"/>
                  </a:schemeClr>
                </a:solidFill>
                <a:latin typeface="Times New Roman" pitchFamily="18" charset="0"/>
                <a:cs typeface="Times New Roman" pitchFamily="18" charset="0"/>
              </a:rPr>
              <a:t>the actors. </a:t>
            </a:r>
          </a:p>
          <a:p>
            <a:pPr algn="ctr"/>
            <a:endParaRPr lang="en-US" sz="3200" b="1" dirty="0" smtClean="0">
              <a:solidFill>
                <a:schemeClr val="tx2">
                  <a:lumMod val="10000"/>
                </a:schemeClr>
              </a:solidFill>
              <a:latin typeface="Times New Roman" pitchFamily="18" charset="0"/>
              <a:cs typeface="Times New Roman" pitchFamily="18" charset="0"/>
            </a:endParaRPr>
          </a:p>
          <a:p>
            <a:pPr algn="ctr"/>
            <a:r>
              <a:rPr lang="en-US" sz="3200" b="1" dirty="0" smtClean="0">
                <a:solidFill>
                  <a:schemeClr val="tx2">
                    <a:lumMod val="10000"/>
                  </a:schemeClr>
                </a:solidFill>
                <a:latin typeface="Times New Roman" pitchFamily="18" charset="0"/>
                <a:cs typeface="Times New Roman" pitchFamily="18" charset="0"/>
              </a:rPr>
              <a:t>It is a wonderful show! </a:t>
            </a:r>
          </a:p>
          <a:p>
            <a:pPr algn="ctr"/>
            <a:r>
              <a:rPr lang="en-US" sz="3200" b="1" dirty="0" smtClean="0">
                <a:solidFill>
                  <a:schemeClr val="tx2">
                    <a:lumMod val="10000"/>
                  </a:schemeClr>
                </a:solidFill>
                <a:latin typeface="Times New Roman" pitchFamily="18" charset="0"/>
                <a:cs typeface="Times New Roman" pitchFamily="18" charset="0"/>
              </a:rPr>
              <a:t>It`s cool!</a:t>
            </a:r>
            <a:endParaRPr lang="ru-RU" sz="3200" b="1" dirty="0">
              <a:solidFill>
                <a:schemeClr val="tx2">
                  <a:lumMod val="10000"/>
                </a:schemeClr>
              </a:solidFill>
              <a:latin typeface="Times New Roman" pitchFamily="18" charset="0"/>
              <a:cs typeface="Times New Roman" pitchFamily="18" charset="0"/>
            </a:endParaRPr>
          </a:p>
        </p:txBody>
      </p:sp>
      <p:pic>
        <p:nvPicPr>
          <p:cNvPr id="6146" name="Picture 2" descr="C:\Users\user\Desktop\217170364.jpg"/>
          <p:cNvPicPr>
            <a:picLocks noGrp="1" noChangeAspect="1" noChangeArrowheads="1"/>
          </p:cNvPicPr>
          <p:nvPr>
            <p:ph idx="1"/>
          </p:nvPr>
        </p:nvPicPr>
        <p:blipFill>
          <a:blip r:embed="rId2" cstate="print"/>
          <a:srcRect/>
          <a:stretch>
            <a:fillRect/>
          </a:stretch>
        </p:blipFill>
        <p:spPr bwMode="auto">
          <a:xfrm>
            <a:off x="228059" y="1631950"/>
            <a:ext cx="5817395" cy="3878263"/>
          </a:xfrm>
          <a:prstGeom prst="rect">
            <a:avLst/>
          </a:prstGeom>
          <a:noFill/>
        </p:spPr>
      </p:pic>
    </p:spTree>
    <p:extLst>
      <p:ext uri="{BB962C8B-B14F-4D97-AF65-F5344CB8AC3E}">
        <p14:creationId xmlns:p14="http://schemas.microsoft.com/office/powerpoint/2010/main" val="313819351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Яркая">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772</TotalTime>
  <Words>356</Words>
  <Application>Microsoft Office PowerPoint</Application>
  <PresentationFormat>Произвольный</PresentationFormat>
  <Paragraphs>78</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Яркая</vt:lpstr>
      <vt:lpstr>CIRCUS</vt:lpstr>
      <vt:lpstr>RING</vt:lpstr>
      <vt:lpstr>JUGGLERS</vt:lpstr>
      <vt:lpstr>TRAINED HORSES</vt:lpstr>
      <vt:lpstr>TRAINED TIGERS</vt:lpstr>
      <vt:lpstr>ACROBATS</vt:lpstr>
      <vt:lpstr>TRAINED DOGS</vt:lpstr>
      <vt:lpstr>CLOWNS</vt:lpstr>
      <vt:lpstr>GOODBYE, CIRCUS!</vt:lpstr>
      <vt:lpstr>Read and translate the word combinations</vt:lpstr>
      <vt:lpstr>Read and translate the text  At the Circus  This is a circus. You can see trained animals on the ring. The chimps are dancing. The big brown dog is counting.  The trainer is showing a number to the dog. There are acrobats and jugglers on the ring too. They are near the clowns who are playing tricks. The clowns have got funny faces. You can see a horse rider too. She is on the white horse. The musicians are playing some joyful music. The musicians are playing some joyful music. They are all performing for the audience.  The audience is enjoying the show. </vt:lpstr>
      <vt:lpstr> Answer the questions:  1. It is a circus isn't it?  2. There are trained animals on the ring, aren't there?  3. What are the trained chimps doing? 4. What is the trained dog doing?  5. What is the trainer doing? 6. Who can you see on the ring? 7. Are the clowns funny?  8. Where is the horse rider? 9. What are the musicians doing? 10. Who is performing for the audience?</vt:lpstr>
      <vt:lpstr>Ex.5 p.34  Keys 1. Yes, it is.  2. Yes, there are.  3. The chimps are dancing. 4. The big brown dog is counting. 5. The trainer is showing a number to the dog.  6. There are acrobats and jugglers on the ring too.  7. The clowns have got funny faces.  8.  A horse rider is on the white horse.  9. The musicians are playing some joyful music.  10. Trainers, trained animals, clowns, acrobats and jugglers are performing for the audience.  </vt:lpstr>
      <vt:lpstr>Закончите разделительные вопросы:</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CIRCUS</dc:title>
  <dc:creator>FedoroV</dc:creator>
  <cp:lastModifiedBy>Учитель</cp:lastModifiedBy>
  <cp:revision>50</cp:revision>
  <dcterms:created xsi:type="dcterms:W3CDTF">2018-02-10T14:09:44Z</dcterms:created>
  <dcterms:modified xsi:type="dcterms:W3CDTF">2020-03-23T04:19:38Z</dcterms:modified>
</cp:coreProperties>
</file>