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0" r:id="rId4"/>
    <p:sldId id="267" r:id="rId5"/>
    <p:sldId id="261" r:id="rId6"/>
    <p:sldId id="262" r:id="rId7"/>
    <p:sldId id="263" r:id="rId8"/>
    <p:sldId id="264" r:id="rId9"/>
    <p:sldId id="265" r:id="rId10"/>
    <p:sldId id="266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0827" autoAdjust="0"/>
  </p:normalViewPr>
  <p:slideViewPr>
    <p:cSldViewPr snapToGrid="0">
      <p:cViewPr varScale="1">
        <p:scale>
          <a:sx n="87" d="100"/>
          <a:sy n="87" d="100"/>
        </p:scale>
        <p:origin x="84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90460-9A27-4A01-84B7-8F1B721F156C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9B47A-8767-4B7B-B303-4C93BCD171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406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1: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Добрый день уважаемые ребята, гости, педагоги и уважаемое жюри. Прежде, чем начать наше мероприятие, я хочу загадать вам загадку: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Там есть сцена и кулисы,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актеры, и актрисы,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Есть афиша и антракт,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Декорации, аншлаг.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И, конечно же, премьера!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Догадались вы, наверно... (ТЕАТР)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1: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Молодцы ребята! Сегодня у нас театральный праздник, в рамках городского фестиваля детского театрального творчества  «Радужная маска»!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9464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1: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Начинается встреча с искусством…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Выступление творческого номера.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2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 Наше представление подошло к концу. У нас получился удивительный театр, где каждый был и актером, и зрителем. Все как в жизни. И мы не будем забывать, что театр родился из жизни, а жизнь часто становится театром. Так будьте же хорошими артистами, чтобы никто не смог сказать вам: «Не верю!». Спасибо за внимание!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777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1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27 марта – Международный день Театра, он был установлен в 1961 году на 9 конгрессе Международного института театра в Вене.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088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2: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Считается, что придворный театр 17 века создал предпосылки и прочную основу для развития театрального ремесла в России. 22 июля 1795 года в Москве в имении графа Николая Шереметева открылся театр-дворец «Останкино».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1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Международный день театра — это не просто праздник мастеров сцены и всех работников театра, это наш праздник — праздник миллионов неравнодушных зрителей. И, конечно же, по случаю этого замечательного Дня в театрах многих стран мира проводятся различные театральные фестивали, праздничные постановки и показы лучших спектаклей, и движению и наш школьный творческий коллектив решили скромно присоединиться к этому, я думаю, что у нас все хорошо получится.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232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2: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Театр – это всегда чудо. Быть актером, человеком, творящим это чудо, пусть даже на маленькой скромной сцене – что может быть увлекательней?!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Для начала предлагаем провести разминку настоящего актера!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920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Ведущий1: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1: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Хлопки и есть наша особая актерская разминка, ведь настоящий актер любое действие может превратить в творчество. Вот и мы с вами сегодня будем хлопать не просто, а творчески. Для этого мы будем бить левой ладонью по правой. Вот так. При этом ладони как бы скользят друг по другу. При этом, правая рука – направляющая, выходит вперед, а левая идет назад. Это «выстрел». Давайте попробуем. 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1: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 теперь поменяем руки. Теперь правой ладонью по левой. Вот так.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4384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322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1974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550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2: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Как же не согласиться с правилами поведения, которые утверждают, что, отправляясь в театр, на концерт, в библиотеку, кино, надо особенно придирчиво осмотреть себя и тщательнейшим образом привести в порядок свою одежду, обувь, прическу. Это одно из важнейших правил, которого должен придерживаться тот, кто идет в театр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Существует еще одно правило, которому должны следовать все: в театр нужно приходить за 15—20 мин. до начала представления, чтобы успеть раздеться и спокойно найти свое место в зале. А то бывает так, что спектакль уже начался, а зрители еще бродят по проходам, разыскивая свое место, и заслоняют сидящим сцену, проходить следует лицом к людям, уже занявшим свои места. Они, в свою очередь, могут встать, пропуская вас.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Ведущий 2: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Придя в театр, вы увидите сцену, занавес. Занавес не только отделяет сцену от зрительного зала. Он отделяет суету, разговоры, мелочь повседневных забот от того, зачем мы пришли в театр. Итак, внимание, наш занавес поднимается. Тихо!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9B47A-8767-4B7B-B303-4C93BCD17196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79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160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027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195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917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793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085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780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037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178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720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788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7EAA93-1AE5-4376-85EE-06D8C1AF487E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EEA1E-D0AB-4F9F-A095-B0CAF8C9D7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031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74" y="0"/>
            <a:ext cx="11935326" cy="6713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6674" y="4780547"/>
            <a:ext cx="11935326" cy="193307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47500" lnSpcReduction="20000"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Театральный фестиваль</a:t>
            </a:r>
          </a:p>
          <a:p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«Радужная маска»</a:t>
            </a:r>
          </a:p>
          <a:p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Название театрального коллектива «2А Самой первой»</a:t>
            </a:r>
          </a:p>
          <a:p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 </a:t>
            </a:r>
            <a:r>
              <a:rPr lang="ru-RU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Название спектакля</a:t>
            </a:r>
            <a:r>
              <a:rPr lang="en-US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:</a:t>
            </a:r>
            <a:r>
              <a:rPr lang="ru-RU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«Три маленьких котенка» («</a:t>
            </a:r>
            <a:r>
              <a:rPr lang="en-US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Three </a:t>
            </a:r>
            <a:r>
              <a:rPr lang="en-US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little kittens</a:t>
            </a:r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»)</a:t>
            </a:r>
          </a:p>
          <a:p>
            <a:endParaRPr lang="ru-RU" sz="43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294" y="5284835"/>
            <a:ext cx="1507390" cy="924497"/>
          </a:xfrm>
          <a:prstGeom prst="rect">
            <a:avLst/>
          </a:prstGeom>
        </p:spPr>
      </p:pic>
      <p:pic>
        <p:nvPicPr>
          <p:cNvPr id="8" name="Рисунок 7" descr="герб_школы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44463" y="5090136"/>
            <a:ext cx="1155032" cy="1313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1130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images/u185720/t1515515014an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35" y="0"/>
            <a:ext cx="11454063" cy="71226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2761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74" y="0"/>
            <a:ext cx="11935326" cy="6713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6674" y="4780547"/>
            <a:ext cx="11935326" cy="193307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47500" lnSpcReduction="20000"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Театральный фестиваль</a:t>
            </a:r>
          </a:p>
          <a:p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«Радужная маска»</a:t>
            </a:r>
          </a:p>
          <a:p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Название театрального коллектива «2А Самой первой»</a:t>
            </a:r>
          </a:p>
          <a:p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 </a:t>
            </a:r>
            <a:r>
              <a:rPr lang="ru-RU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Название спектакля</a:t>
            </a:r>
            <a:r>
              <a:rPr lang="en-US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:</a:t>
            </a:r>
            <a:r>
              <a:rPr lang="ru-RU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«Три маленьких котенка» («</a:t>
            </a:r>
            <a:r>
              <a:rPr lang="en-US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Three </a:t>
            </a:r>
            <a:r>
              <a:rPr lang="en-US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little kittens</a:t>
            </a:r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»)</a:t>
            </a:r>
          </a:p>
          <a:p>
            <a:endParaRPr lang="ru-RU" sz="43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294" y="5284835"/>
            <a:ext cx="1507390" cy="924497"/>
          </a:xfrm>
          <a:prstGeom prst="rect">
            <a:avLst/>
          </a:prstGeom>
        </p:spPr>
      </p:pic>
      <p:pic>
        <p:nvPicPr>
          <p:cNvPr id="8" name="Рисунок 7" descr="герб_школы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44463" y="5090136"/>
            <a:ext cx="1155032" cy="1313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4963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images/u185720/t1515515014ab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35" y="365125"/>
            <a:ext cx="11088130" cy="61165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4473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images/u185720/t1515515014af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630526" cy="70665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6033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74" y="0"/>
            <a:ext cx="11935326" cy="6713621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6674" y="4780547"/>
            <a:ext cx="11935326" cy="1933074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47500" lnSpcReduction="20000"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Театральный фестиваль</a:t>
            </a:r>
          </a:p>
          <a:p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«Радужная маска»</a:t>
            </a:r>
          </a:p>
          <a:p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Название театрального коллектива «2А Самой первой»</a:t>
            </a:r>
          </a:p>
          <a:p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 </a:t>
            </a:r>
            <a:r>
              <a:rPr lang="ru-RU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Название спектакля</a:t>
            </a:r>
            <a:r>
              <a:rPr lang="en-US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:</a:t>
            </a:r>
            <a:r>
              <a:rPr lang="ru-RU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«Три маленьких котенка» («</a:t>
            </a:r>
            <a:r>
              <a:rPr lang="en-US" sz="43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Three </a:t>
            </a:r>
            <a:r>
              <a:rPr lang="en-US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little kittens</a:t>
            </a:r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»)</a:t>
            </a:r>
          </a:p>
          <a:p>
            <a:endParaRPr lang="ru-RU" sz="43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294" y="5284835"/>
            <a:ext cx="1507390" cy="924497"/>
          </a:xfrm>
          <a:prstGeom prst="rect">
            <a:avLst/>
          </a:prstGeom>
        </p:spPr>
      </p:pic>
      <p:pic>
        <p:nvPicPr>
          <p:cNvPr id="8" name="Рисунок 7" descr="герб_школы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844463" y="5090136"/>
            <a:ext cx="1155032" cy="1313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71155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images/u185720/t1515515014ag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11" y="-1"/>
            <a:ext cx="10968789" cy="65933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0708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images/u185720/t1515515014ah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7" y="-252496"/>
            <a:ext cx="11149263" cy="7110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5235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images/u185720/t1515515014ai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5809"/>
            <a:ext cx="10047114" cy="67321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91617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images/u185720/t1515515014aj.pn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505" y="0"/>
            <a:ext cx="11935326" cy="73392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516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xn--j1ahfl.xn--p1ai/data/images/u185720/t1515515014ak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695" y="102520"/>
            <a:ext cx="9518719" cy="68204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39719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4430</TotalTime>
  <Words>429</Words>
  <Application>Microsoft Office PowerPoint</Application>
  <PresentationFormat>Широкоэкранный</PresentationFormat>
  <Paragraphs>51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Дешевых ТА</dc:creator>
  <cp:lastModifiedBy>Пользователь Windows</cp:lastModifiedBy>
  <cp:revision>6</cp:revision>
  <dcterms:created xsi:type="dcterms:W3CDTF">2024-03-29T13:35:20Z</dcterms:created>
  <dcterms:modified xsi:type="dcterms:W3CDTF">2024-06-06T14:26:45Z</dcterms:modified>
</cp:coreProperties>
</file>