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8" r:id="rId4"/>
    <p:sldId id="263" r:id="rId5"/>
    <p:sldId id="259" r:id="rId6"/>
    <p:sldId id="267" r:id="rId7"/>
    <p:sldId id="260" r:id="rId8"/>
    <p:sldId id="261" r:id="rId9"/>
    <p:sldId id="265" r:id="rId10"/>
    <p:sldId id="262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49" d="100"/>
          <a:sy n="49" d="100"/>
        </p:scale>
        <p:origin x="51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BF0BD-BCC5-46E1-B3CE-6777411BF929}" type="datetimeFigureOut">
              <a:rPr lang="ru-RU" smtClean="0"/>
              <a:t>14.01.2023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1B17-1079-4973-99BA-F81CEB0C7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417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BF0BD-BCC5-46E1-B3CE-6777411BF929}" type="datetimeFigureOut">
              <a:rPr lang="ru-RU" smtClean="0"/>
              <a:t>14.01.2023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1B17-1079-4973-99BA-F81CEB0C7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630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BF0BD-BCC5-46E1-B3CE-6777411BF929}" type="datetimeFigureOut">
              <a:rPr lang="ru-RU" smtClean="0"/>
              <a:t>14.01.2023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1B17-1079-4973-99BA-F81CEB0C7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046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BF0BD-BCC5-46E1-B3CE-6777411BF929}" type="datetimeFigureOut">
              <a:rPr lang="ru-RU" smtClean="0"/>
              <a:t>14.01.2023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1B17-1079-4973-99BA-F81CEB0C7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024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BF0BD-BCC5-46E1-B3CE-6777411BF929}" type="datetimeFigureOut">
              <a:rPr lang="ru-RU" smtClean="0"/>
              <a:t>14.01.2023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1B17-1079-4973-99BA-F81CEB0C7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205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BF0BD-BCC5-46E1-B3CE-6777411BF929}" type="datetimeFigureOut">
              <a:rPr lang="ru-RU" smtClean="0"/>
              <a:t>14.01.2023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1B17-1079-4973-99BA-F81CEB0C7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254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BF0BD-BCC5-46E1-B3CE-6777411BF929}" type="datetimeFigureOut">
              <a:rPr lang="ru-RU" smtClean="0"/>
              <a:t>14.01.2023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1B17-1079-4973-99BA-F81CEB0C7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185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BF0BD-BCC5-46E1-B3CE-6777411BF929}" type="datetimeFigureOut">
              <a:rPr lang="ru-RU" smtClean="0"/>
              <a:t>14.01.2023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1B17-1079-4973-99BA-F81CEB0C7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745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BF0BD-BCC5-46E1-B3CE-6777411BF929}" type="datetimeFigureOut">
              <a:rPr lang="ru-RU" smtClean="0"/>
              <a:t>14.01.2023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1B17-1079-4973-99BA-F81CEB0C7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775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BF0BD-BCC5-46E1-B3CE-6777411BF929}" type="datetimeFigureOut">
              <a:rPr lang="ru-RU" smtClean="0"/>
              <a:t>14.01.2023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1B17-1079-4973-99BA-F81CEB0C7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331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BF0BD-BCC5-46E1-B3CE-6777411BF929}" type="datetimeFigureOut">
              <a:rPr lang="ru-RU" smtClean="0"/>
              <a:t>14.01.2023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B1B17-1079-4973-99BA-F81CEB0C7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026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BF0BD-BCC5-46E1-B3CE-6777411BF929}" type="datetimeFigureOut">
              <a:rPr lang="ru-RU" smtClean="0"/>
              <a:t>14.01.2023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B1B17-1079-4973-99BA-F81CEB0C7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113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8.png"/><Relationship Id="rId4" Type="http://schemas.openxmlformats.org/officeDocument/2006/relationships/image" Target="../media/image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61862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Презентация по предмету: «Окружающий природный мир» на тему урока: «ПТИЦЫ»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Выполнила учитель ГБОУ школы№7 </a:t>
            </a:r>
          </a:p>
          <a:p>
            <a:pPr algn="r"/>
            <a:r>
              <a:rPr lang="ru-RU" dirty="0" smtClean="0"/>
              <a:t>Пожарская О.А.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" t="34192" r="4698" b="23196"/>
          <a:stretch/>
        </p:blipFill>
        <p:spPr>
          <a:xfrm>
            <a:off x="2667000" y="4429918"/>
            <a:ext cx="6248399" cy="2126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55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758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КОРМ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28144" y="1825625"/>
            <a:ext cx="773571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63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9206"/>
            <a:ext cx="12227580" cy="64987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КОРМУШКИ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12" y="816467"/>
            <a:ext cx="2955970" cy="29559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173" y="1546776"/>
            <a:ext cx="4123654" cy="41236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288" y="845780"/>
            <a:ext cx="2998259" cy="2998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86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ПТИЦЫ (звуки птиц)</a:t>
            </a:r>
            <a:endParaRPr lang="ru-RU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1825625"/>
            <a:ext cx="7017084" cy="4166394"/>
          </a:xfrm>
        </p:spPr>
      </p:pic>
      <p:pic>
        <p:nvPicPr>
          <p:cNvPr id="2" name="43ebb4220b2568f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33400" y="59920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00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97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66294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ДЫХАТЕЛЬНАЯ ГИМНАСТИКА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39" y="1599355"/>
            <a:ext cx="6453655" cy="4295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239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706340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ПОЛЕТ ПТИЦ 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803" y="1970418"/>
            <a:ext cx="7175947" cy="3793001"/>
          </a:xfrm>
        </p:spPr>
      </p:pic>
    </p:spTree>
    <p:extLst>
      <p:ext uri="{BB962C8B-B14F-4D97-AF65-F5344CB8AC3E}">
        <p14:creationId xmlns:p14="http://schemas.microsoft.com/office/powerpoint/2010/main" val="4176652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6056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3600" y="365125"/>
            <a:ext cx="10490200" cy="1095375"/>
          </a:xfrm>
        </p:spPr>
        <p:txBody>
          <a:bodyPr/>
          <a:lstStyle/>
          <a:p>
            <a:pPr algn="ctr"/>
            <a:r>
              <a:rPr lang="ru-RU" b="1" dirty="0" smtClean="0"/>
              <a:t>Строение птицы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200" y="1690688"/>
            <a:ext cx="4527550" cy="3822440"/>
          </a:xfrm>
        </p:spPr>
      </p:pic>
      <p:sp>
        <p:nvSpPr>
          <p:cNvPr id="5" name="Прямоугольник 4"/>
          <p:cNvSpPr/>
          <p:nvPr/>
        </p:nvSpPr>
        <p:spPr>
          <a:xfrm>
            <a:off x="1968500" y="2260600"/>
            <a:ext cx="889000" cy="2921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клюв</a:t>
            </a:r>
            <a:endParaRPr lang="ru-RU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02000" y="1118394"/>
            <a:ext cx="1181100" cy="34210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голова</a:t>
            </a:r>
            <a:endParaRPr lang="ru-RU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11400" y="3657600"/>
            <a:ext cx="1238250" cy="6350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туловище</a:t>
            </a:r>
            <a:endParaRPr lang="ru-RU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51300" y="5842000"/>
            <a:ext cx="749300" cy="5461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ноги</a:t>
            </a:r>
            <a:endParaRPr lang="ru-RU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16600" y="2908300"/>
            <a:ext cx="1092200" cy="4445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крылья</a:t>
            </a:r>
            <a:endParaRPr lang="ru-RU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37400" y="4889500"/>
            <a:ext cx="749300" cy="5207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хвост</a:t>
            </a:r>
            <a:endParaRPr lang="ru-RU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3" name="Прямая со стрелкой 12"/>
          <p:cNvCxnSpPr>
            <a:stCxn id="6" idx="2"/>
          </p:cNvCxnSpPr>
          <p:nvPr/>
        </p:nvCxnSpPr>
        <p:spPr>
          <a:xfrm flipH="1">
            <a:off x="3860800" y="1460500"/>
            <a:ext cx="31750" cy="42306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5" idx="3"/>
          </p:cNvCxnSpPr>
          <p:nvPr/>
        </p:nvCxnSpPr>
        <p:spPr>
          <a:xfrm>
            <a:off x="2857500" y="2406650"/>
            <a:ext cx="355600" cy="304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3619500" y="3860800"/>
            <a:ext cx="203200" cy="1143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8" idx="0"/>
          </p:cNvCxnSpPr>
          <p:nvPr/>
        </p:nvCxnSpPr>
        <p:spPr>
          <a:xfrm flipV="1">
            <a:off x="4425950" y="5410200"/>
            <a:ext cx="57150" cy="431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1" idx="0"/>
          </p:cNvCxnSpPr>
          <p:nvPr/>
        </p:nvCxnSpPr>
        <p:spPr>
          <a:xfrm flipH="1" flipV="1">
            <a:off x="7315200" y="4610100"/>
            <a:ext cx="196850" cy="279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5524500" y="3149600"/>
            <a:ext cx="279400" cy="304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68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125"/>
            <a:ext cx="12164676" cy="65631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ФИЗКУЛЬМИНУТКА ДЛЯ ГЛАЗ</a:t>
            </a:r>
            <a:endParaRPr lang="ru-RU" b="1" dirty="0"/>
          </a:p>
        </p:txBody>
      </p:sp>
      <p:pic>
        <p:nvPicPr>
          <p:cNvPr id="7" name="videoplaybac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03042" y="1714499"/>
            <a:ext cx="7675809" cy="5213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96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НАЙДИ И СОСЧИТАЙ ПТИЦ</a:t>
            </a:r>
            <a:endParaRPr lang="ru-RU" b="1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638" y="1318190"/>
            <a:ext cx="7766089" cy="5539810"/>
          </a:xfrm>
        </p:spPr>
      </p:pic>
    </p:spTree>
    <p:extLst>
      <p:ext uri="{BB962C8B-B14F-4D97-AF65-F5344CB8AC3E}">
        <p14:creationId xmlns:p14="http://schemas.microsoft.com/office/powerpoint/2010/main" val="411721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031" y="-64540"/>
            <a:ext cx="1219200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ПТИЦЫ БОЛЬШИЕ И МАЛЕНЬКИЕ</a:t>
            </a:r>
            <a:endParaRPr lang="ru-RU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711" y="1255813"/>
            <a:ext cx="3992705" cy="210864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93"/>
          <a:stretch/>
        </p:blipFill>
        <p:spPr>
          <a:xfrm>
            <a:off x="5097617" y="3364460"/>
            <a:ext cx="2048458" cy="244295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640" y="4737853"/>
            <a:ext cx="1009370" cy="69383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733" y="2880299"/>
            <a:ext cx="1203799" cy="862722"/>
          </a:xfrm>
          <a:prstGeom prst="rect">
            <a:avLst/>
          </a:prstGeom>
        </p:spPr>
      </p:pic>
      <p:pic>
        <p:nvPicPr>
          <p:cNvPr id="20" name="Объект 19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1" y="4083977"/>
            <a:ext cx="1346042" cy="897361"/>
          </a:xfr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821" y="1520544"/>
            <a:ext cx="3139301" cy="2388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30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9206"/>
            <a:ext cx="12227580" cy="64987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ФИЗКУЛЬТМИНУТКА: «СНЕГИРЕК»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780" y="1395207"/>
            <a:ext cx="5035639" cy="5804082"/>
          </a:xfrm>
        </p:spPr>
      </p:pic>
    </p:spTree>
    <p:extLst>
      <p:ext uri="{BB962C8B-B14F-4D97-AF65-F5344CB8AC3E}">
        <p14:creationId xmlns:p14="http://schemas.microsoft.com/office/powerpoint/2010/main" val="199826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60</Words>
  <Application>Microsoft Office PowerPoint</Application>
  <PresentationFormat>Широкоэкранный</PresentationFormat>
  <Paragraphs>19</Paragraphs>
  <Slides>11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Презентация по предмету: «Окружающий природный мир» на тему урока: «ПТИЦЫ»</vt:lpstr>
      <vt:lpstr>ПТИЦЫ (звуки птиц)</vt:lpstr>
      <vt:lpstr>ДЫХАТЕЛЬНАЯ ГИМНАСТИКА</vt:lpstr>
      <vt:lpstr>ПОЛЕТ ПТИЦ </vt:lpstr>
      <vt:lpstr>Строение птицы</vt:lpstr>
      <vt:lpstr>ФИЗКУЛЬМИНУТКА ДЛЯ ГЛАЗ</vt:lpstr>
      <vt:lpstr>НАЙДИ И СОСЧИТАЙ ПТИЦ</vt:lpstr>
      <vt:lpstr>ПТИЦЫ БОЛЬШИЕ И МАЛЕНЬКИЕ</vt:lpstr>
      <vt:lpstr>ФИЗКУЛЬТМИНУТКА: «СНЕГИРЕК»</vt:lpstr>
      <vt:lpstr>КОРМ</vt:lpstr>
      <vt:lpstr>КОРМУШКИ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предмету: Окружающий природный мир на тему: «ПТИЦЫ»</dc:title>
  <dc:creator>admin</dc:creator>
  <cp:lastModifiedBy>Ольга Пожарская</cp:lastModifiedBy>
  <cp:revision>24</cp:revision>
  <dcterms:created xsi:type="dcterms:W3CDTF">2023-01-11T07:53:37Z</dcterms:created>
  <dcterms:modified xsi:type="dcterms:W3CDTF">2023-01-14T13:22:22Z</dcterms:modified>
</cp:coreProperties>
</file>