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2" r:id="rId3"/>
    <p:sldId id="283" r:id="rId4"/>
    <p:sldId id="284" r:id="rId5"/>
    <p:sldId id="285" r:id="rId6"/>
    <p:sldId id="288" r:id="rId7"/>
    <p:sldId id="286" r:id="rId8"/>
    <p:sldId id="289" r:id="rId9"/>
    <p:sldId id="257" r:id="rId10"/>
    <p:sldId id="259" r:id="rId11"/>
    <p:sldId id="269" r:id="rId12"/>
    <p:sldId id="268" r:id="rId13"/>
    <p:sldId id="287" r:id="rId14"/>
    <p:sldId id="271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61C9704-58C2-4245-95EF-12BCD06970C7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FE0436A-71C7-4C8A-AA37-4A2B7CE73F6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620688"/>
            <a:ext cx="6550496" cy="218390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знаменитые </a:t>
            </a:r>
            <a:r>
              <a:rPr lang="ru-RU" sz="4800" dirty="0" smtClean="0"/>
              <a:t>люди Бурятии</a:t>
            </a:r>
            <a:endParaRPr lang="ru-RU" sz="4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4792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-apple-system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983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4984"/>
            <a:ext cx="4038600" cy="371825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990600"/>
          </a:xfrm>
        </p:spPr>
        <p:txBody>
          <a:bodyPr/>
          <a:lstStyle/>
          <a:p>
            <a:r>
              <a:rPr lang="ru-RU" dirty="0" smtClean="0"/>
              <a:t>Творчество: Скульптура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86" b="98855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400" y="548680"/>
            <a:ext cx="3168352" cy="4228235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750" b="987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052736"/>
            <a:ext cx="3833664" cy="255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841" b="89972" l="4438" r="97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367710"/>
            <a:ext cx="5580112" cy="37212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395" b="97632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551570"/>
            <a:ext cx="3558108" cy="355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82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Ирина </a:t>
            </a:r>
            <a:r>
              <a:rPr lang="ru-RU" dirty="0" err="1" smtClean="0"/>
              <a:t>Пантаева</a:t>
            </a:r>
            <a:r>
              <a:rPr lang="ru-RU" dirty="0" smtClean="0"/>
              <a:t> (род. в 1967 г.)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Модель и голливудская актриса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817" y="1673225"/>
            <a:ext cx="3145366" cy="4718050"/>
          </a:xfrm>
        </p:spPr>
      </p:pic>
    </p:spTree>
    <p:extLst>
      <p:ext uri="{BB962C8B-B14F-4D97-AF65-F5344CB8AC3E}">
        <p14:creationId xmlns:p14="http://schemas.microsoft.com/office/powerpoint/2010/main" val="50905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Цыденов</a:t>
            </a:r>
            <a:r>
              <a:rPr lang="ru-RU" dirty="0" smtClean="0"/>
              <a:t> </a:t>
            </a:r>
            <a:r>
              <a:rPr lang="ru-RU" dirty="0"/>
              <a:t>Алексей </a:t>
            </a:r>
            <a:r>
              <a:rPr lang="ru-RU" dirty="0" err="1" smtClean="0"/>
              <a:t>Самбуевич</a:t>
            </a:r>
            <a:r>
              <a:rPr lang="ru-RU" dirty="0" smtClean="0"/>
              <a:t> (род</a:t>
            </a:r>
            <a:r>
              <a:rPr lang="ru-RU" dirty="0"/>
              <a:t>. в</a:t>
            </a:r>
            <a:r>
              <a:rPr lang="ru-RU" dirty="0" smtClean="0"/>
              <a:t> 1976 г.)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Глава республики Бурятия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352" y="1673225"/>
            <a:ext cx="3142295" cy="4718050"/>
          </a:xfrm>
        </p:spPr>
      </p:pic>
    </p:spTree>
    <p:extLst>
      <p:ext uri="{BB962C8B-B14F-4D97-AF65-F5344CB8AC3E}">
        <p14:creationId xmlns:p14="http://schemas.microsoft.com/office/powerpoint/2010/main" val="173485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Максим Концов (1988-2022)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fontAlgn="ctr">
              <a:buNone/>
            </a:pPr>
            <a:r>
              <a:rPr lang="ru-RU" dirty="0" smtClean="0"/>
              <a:t>Участник СВО.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Офицер 21-го отряда специального назначения «Тайфун» Федеральной службы войск национальной гвардии Российской Федерации, </a:t>
            </a:r>
            <a:r>
              <a:rPr lang="ru-RU" dirty="0" smtClean="0"/>
              <a:t>лейтенант.</a:t>
            </a:r>
            <a:endParaRPr lang="ru-RU" dirty="0"/>
          </a:p>
          <a:p>
            <a:pPr marL="0" indent="0" fontAlgn="ctr">
              <a:buNone/>
            </a:pPr>
            <a:r>
              <a:rPr lang="ru-RU" dirty="0"/>
              <a:t>Спас боевых товарищей. </a:t>
            </a:r>
          </a:p>
          <a:p>
            <a:pPr marL="0" indent="0">
              <a:buNone/>
            </a:pPr>
            <a:r>
              <a:rPr lang="ru-RU" dirty="0" smtClean="0"/>
              <a:t>Герой Российской Федерации (награждён посмертно)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667" y="1673225"/>
            <a:ext cx="3519665" cy="4718050"/>
          </a:xfrm>
        </p:spPr>
      </p:pic>
    </p:spTree>
    <p:extLst>
      <p:ext uri="{BB962C8B-B14F-4D97-AF65-F5344CB8AC3E}">
        <p14:creationId xmlns:p14="http://schemas.microsoft.com/office/powerpoint/2010/main" val="88638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Инна Степанова (</a:t>
            </a:r>
            <a:r>
              <a:rPr lang="ru-RU" dirty="0" err="1" smtClean="0"/>
              <a:t>род.в</a:t>
            </a:r>
            <a:r>
              <a:rPr lang="ru-RU" dirty="0" smtClean="0"/>
              <a:t> 1990 г. в Улан-Удэ)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Российская спортсменка</a:t>
            </a:r>
            <a:r>
              <a:rPr lang="ru-RU" dirty="0"/>
              <a:t>, </a:t>
            </a:r>
            <a:r>
              <a:rPr lang="ru-RU" dirty="0" smtClean="0"/>
              <a:t>стрелок из лука, серебряный </a:t>
            </a:r>
            <a:r>
              <a:rPr lang="ru-RU" dirty="0"/>
              <a:t>призёр летних Олимпийских игр 2016 года, бронзовый призёр </a:t>
            </a:r>
            <a:r>
              <a:rPr lang="ru-RU" dirty="0" smtClean="0"/>
              <a:t>летней Универсиады 2015 г.  </a:t>
            </a:r>
            <a:r>
              <a:rPr lang="ru-RU" dirty="0"/>
              <a:t>Заслуженный мастер спорта России.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12776"/>
            <a:ext cx="4432926" cy="2952328"/>
          </a:xfrm>
        </p:spPr>
      </p:pic>
    </p:spTree>
    <p:extLst>
      <p:ext uri="{BB962C8B-B14F-4D97-AF65-F5344CB8AC3E}">
        <p14:creationId xmlns:p14="http://schemas.microsoft.com/office/powerpoint/2010/main" val="346744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9906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8196" name="Picture 4" descr="сердечк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068960"/>
            <a:ext cx="487680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45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 </a:t>
            </a:r>
            <a:r>
              <a:rPr lang="ru-RU" dirty="0" err="1" smtClean="0"/>
              <a:t>Борсоев</a:t>
            </a:r>
            <a:r>
              <a:rPr lang="ru-RU" dirty="0" smtClean="0"/>
              <a:t> (1906-1945)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Советский </a:t>
            </a:r>
            <a:r>
              <a:rPr lang="ru-RU" dirty="0"/>
              <a:t>военный деятель, полковник, Герой Советского Союза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712" y="1673225"/>
            <a:ext cx="3295576" cy="4718050"/>
          </a:xfrm>
        </p:spPr>
      </p:pic>
    </p:spTree>
    <p:extLst>
      <p:ext uri="{BB962C8B-B14F-4D97-AF65-F5344CB8AC3E}">
        <p14:creationId xmlns:p14="http://schemas.microsoft.com/office/powerpoint/2010/main" val="160127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Дамба </a:t>
            </a:r>
            <a:r>
              <a:rPr lang="ru-RU" dirty="0" err="1" smtClean="0"/>
              <a:t>Жалсараев</a:t>
            </a:r>
            <a:r>
              <a:rPr lang="ru-RU" dirty="0" smtClean="0"/>
              <a:t> (5 декабря 1925 — 21 января 2002)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dirty="0" smtClean="0"/>
              <a:t>Бурятский советский поэт , автор гимна Республики Бурятия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65" y="1673225"/>
            <a:ext cx="3497070" cy="4718050"/>
          </a:xfrm>
        </p:spPr>
      </p:pic>
    </p:spTree>
    <p:extLst>
      <p:ext uri="{BB962C8B-B14F-4D97-AF65-F5344CB8AC3E}">
        <p14:creationId xmlns:p14="http://schemas.microsoft.com/office/powerpoint/2010/main" val="68489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Анатолий Андреев </a:t>
            </a:r>
            <a:r>
              <a:rPr lang="ru-RU" dirty="0"/>
              <a:t>(1941—2004)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Композитор</a:t>
            </a:r>
            <a:r>
              <a:rPr lang="ru-RU" dirty="0"/>
              <a:t>, автор музыки государственного Гимна Республики Бурятия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124744"/>
            <a:ext cx="4627587" cy="3085058"/>
          </a:xfrm>
        </p:spPr>
      </p:pic>
    </p:spTree>
    <p:extLst>
      <p:ext uri="{BB962C8B-B14F-4D97-AF65-F5344CB8AC3E}">
        <p14:creationId xmlns:p14="http://schemas.microsoft.com/office/powerpoint/2010/main" val="154756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Доржи</a:t>
            </a:r>
            <a:r>
              <a:rPr lang="ru-RU" dirty="0"/>
              <a:t> Банзаров (1822—1855)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Первый бурятский учёный</a:t>
            </a:r>
            <a:r>
              <a:rPr lang="ru-RU" dirty="0"/>
              <a:t> </a:t>
            </a:r>
            <a:r>
              <a:rPr lang="ru-RU" dirty="0" smtClean="0"/>
              <a:t>. Именем </a:t>
            </a:r>
            <a:r>
              <a:rPr lang="ru-RU" dirty="0" err="1"/>
              <a:t>Доржи</a:t>
            </a:r>
            <a:r>
              <a:rPr lang="ru-RU" dirty="0"/>
              <a:t> Банзарова назван Бурятский педагогический </a:t>
            </a:r>
            <a:r>
              <a:rPr lang="ru-RU" dirty="0" smtClean="0"/>
              <a:t>институт, </a:t>
            </a:r>
            <a:r>
              <a:rPr lang="ru-RU" dirty="0"/>
              <a:t>ныне — Бурятский государственный университет.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80" y="1731010"/>
            <a:ext cx="3368040" cy="4602480"/>
          </a:xfrm>
        </p:spPr>
      </p:pic>
    </p:spTree>
    <p:extLst>
      <p:ext uri="{BB962C8B-B14F-4D97-AF65-F5344CB8AC3E}">
        <p14:creationId xmlns:p14="http://schemas.microsoft.com/office/powerpoint/2010/main" val="38711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Памятник </a:t>
            </a:r>
            <a:r>
              <a:rPr lang="ru-RU" sz="3200" dirty="0" err="1" smtClean="0"/>
              <a:t>Доржи</a:t>
            </a:r>
            <a:r>
              <a:rPr lang="ru-RU" sz="3200" dirty="0" smtClean="0"/>
              <a:t> Банзарову у здания Бурятского государственного университета</a:t>
            </a: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84" y="1844824"/>
            <a:ext cx="8003232" cy="4752528"/>
          </a:xfrm>
        </p:spPr>
      </p:pic>
    </p:spTree>
    <p:extLst>
      <p:ext uri="{BB962C8B-B14F-4D97-AF65-F5344CB8AC3E}">
        <p14:creationId xmlns:p14="http://schemas.microsoft.com/office/powerpoint/2010/main" val="413265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Лариса </a:t>
            </a:r>
            <a:r>
              <a:rPr lang="ru-RU" dirty="0" err="1"/>
              <a:t>Сахьянова</a:t>
            </a:r>
            <a:r>
              <a:rPr lang="ru-RU" dirty="0"/>
              <a:t> (1930—2001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Первая профессиональная  бурятская балерина</a:t>
            </a:r>
            <a:r>
              <a:rPr lang="ru-RU" dirty="0"/>
              <a:t>, народная артистка СССР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017" y="1673225"/>
            <a:ext cx="3542966" cy="4718050"/>
          </a:xfrm>
        </p:spPr>
      </p:pic>
    </p:spTree>
    <p:extLst>
      <p:ext uri="{BB962C8B-B14F-4D97-AF65-F5344CB8AC3E}">
        <p14:creationId xmlns:p14="http://schemas.microsoft.com/office/powerpoint/2010/main" val="15069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Петру Абашееву и Ларисе </a:t>
            </a:r>
            <a:r>
              <a:rPr lang="ru-RU" dirty="0" err="1" smtClean="0"/>
              <a:t>Сахьяновой</a:t>
            </a:r>
            <a:r>
              <a:rPr lang="ru-RU" dirty="0" smtClean="0"/>
              <a:t> «Красавица Ангара»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5698976" cy="4274232"/>
          </a:xfrm>
        </p:spPr>
      </p:pic>
    </p:spTree>
    <p:extLst>
      <p:ext uri="{BB962C8B-B14F-4D97-AF65-F5344CB8AC3E}">
        <p14:creationId xmlns:p14="http://schemas.microsoft.com/office/powerpoint/2010/main" val="17646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Даши </a:t>
            </a:r>
            <a:r>
              <a:rPr lang="ru-RU" sz="3600" dirty="0" err="1"/>
              <a:t>Бальжанович</a:t>
            </a:r>
            <a:r>
              <a:rPr lang="ru-RU" sz="3600" dirty="0"/>
              <a:t> </a:t>
            </a:r>
            <a:r>
              <a:rPr lang="ru-RU" sz="3600" dirty="0" err="1" smtClean="0"/>
              <a:t>Намдаков</a:t>
            </a:r>
            <a:r>
              <a:rPr lang="ru-RU" sz="3600" dirty="0" smtClean="0"/>
              <a:t> (род. в 1967 г.)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970784" cy="4925144"/>
          </a:xfrm>
        </p:spPr>
        <p:txBody>
          <a:bodyPr>
            <a:normAutofit/>
          </a:bodyPr>
          <a:lstStyle/>
          <a:p>
            <a:pPr fontAlgn="base"/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Российский скульптор, художник-график, ювелир и дизайнер. Член Союза художников России.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00808"/>
            <a:ext cx="4453781" cy="334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55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221</TotalTime>
  <Words>104</Words>
  <Application>Microsoft Office PowerPoint</Application>
  <PresentationFormat>Экран (4:3)</PresentationFormat>
  <Paragraphs>28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Ясность</vt:lpstr>
      <vt:lpstr>знаменитые люди Бурятии</vt:lpstr>
      <vt:lpstr>Владимир Борсоев (1906-1945)  </vt:lpstr>
      <vt:lpstr> Дамба Жалсараев (5 декабря 1925 — 21 января 2002) </vt:lpstr>
      <vt:lpstr>Анатолий Андреев (1941—2004)  </vt:lpstr>
      <vt:lpstr>Доржи Банзаров (1822—1855)</vt:lpstr>
      <vt:lpstr>Памятник Доржи Банзарову у здания Бурятского государственного университета</vt:lpstr>
      <vt:lpstr>Лариса Сахьянова (1930—2001</vt:lpstr>
      <vt:lpstr>Памятник Петру Абашееву и Ларисе Сахьяновой «Красавица Ангара»</vt:lpstr>
      <vt:lpstr>Даши Бальжанович Намдаков (род. в 1967 г.)</vt:lpstr>
      <vt:lpstr>Творчество: Скульптура</vt:lpstr>
      <vt:lpstr>Ирина Пантаева (род. в 1967 г.)</vt:lpstr>
      <vt:lpstr> Цыденов Алексей Самбуевич (род. в 1976 г.) </vt:lpstr>
      <vt:lpstr>Максим Концов (1988-2022) </vt:lpstr>
      <vt:lpstr> Инна Степанова (род.в 1990 г. в Улан-Удэ)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Успешные и знамнитые люди Бурятии</dc:title>
  <dc:creator>Боргой</dc:creator>
  <cp:lastModifiedBy>Александра</cp:lastModifiedBy>
  <cp:revision>23</cp:revision>
  <dcterms:created xsi:type="dcterms:W3CDTF">2020-05-11T10:48:33Z</dcterms:created>
  <dcterms:modified xsi:type="dcterms:W3CDTF">2024-06-06T11:23:54Z</dcterms:modified>
</cp:coreProperties>
</file>