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5" r:id="rId12"/>
    <p:sldId id="266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0" d="100"/>
          <a:sy n="80" d="100"/>
        </p:scale>
        <p:origin x="68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00F0-F382-473F-B4D8-23BBFE571D3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FAAF-FBCB-45D8-B2CA-D555736350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4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00F0-F382-473F-B4D8-23BBFE571D3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FAAF-FBCB-45D8-B2CA-D555736350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387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00F0-F382-473F-B4D8-23BBFE571D3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FAAF-FBCB-45D8-B2CA-D55573635059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769254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00F0-F382-473F-B4D8-23BBFE571D3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FAAF-FBCB-45D8-B2CA-D555736350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20854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00F0-F382-473F-B4D8-23BBFE571D3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FAAF-FBCB-45D8-B2CA-D5557363505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8328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00F0-F382-473F-B4D8-23BBFE571D3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FAAF-FBCB-45D8-B2CA-D555736350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3107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00F0-F382-473F-B4D8-23BBFE571D3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FAAF-FBCB-45D8-B2CA-D555736350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0311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00F0-F382-473F-B4D8-23BBFE571D3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FAAF-FBCB-45D8-B2CA-D555736350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461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00F0-F382-473F-B4D8-23BBFE571D3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FAAF-FBCB-45D8-B2CA-D555736350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926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00F0-F382-473F-B4D8-23BBFE571D3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FAAF-FBCB-45D8-B2CA-D555736350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046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00F0-F382-473F-B4D8-23BBFE571D3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FAAF-FBCB-45D8-B2CA-D555736350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61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00F0-F382-473F-B4D8-23BBFE571D3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FAAF-FBCB-45D8-B2CA-D555736350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559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00F0-F382-473F-B4D8-23BBFE571D3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FAAF-FBCB-45D8-B2CA-D555736350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275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00F0-F382-473F-B4D8-23BBFE571D3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FAAF-FBCB-45D8-B2CA-D555736350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660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00F0-F382-473F-B4D8-23BBFE571D3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FAAF-FBCB-45D8-B2CA-D555736350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5811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600F0-F382-473F-B4D8-23BBFE571D3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CFAAF-FBCB-45D8-B2CA-D555736350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196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600F0-F382-473F-B4D8-23BBFE571D32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F9CFAAF-FBCB-45D8-B2CA-D555736350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846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3875" y="133351"/>
            <a:ext cx="10629900" cy="30289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МБОУ </a:t>
            </a:r>
            <a:r>
              <a:rPr lang="ru-RU" sz="4400" dirty="0" err="1" smtClean="0">
                <a:solidFill>
                  <a:schemeClr val="tx1"/>
                </a:solidFill>
              </a:rPr>
              <a:t>Бурмакинская</a:t>
            </a:r>
            <a:r>
              <a:rPr lang="ru-RU" sz="4400" dirty="0" smtClean="0">
                <a:solidFill>
                  <a:schemeClr val="tx1"/>
                </a:solidFill>
              </a:rPr>
              <a:t> СОШ №1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sz="4900" dirty="0" smtClean="0">
                <a:solidFill>
                  <a:schemeClr val="tx1"/>
                </a:solidFill>
              </a:rPr>
              <a:t>Творческий проект на тему </a:t>
            </a:r>
            <a:br>
              <a:rPr lang="ru-RU" sz="4900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«Вышивка крестом»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7143" y="4467225"/>
            <a:ext cx="10886632" cy="215265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Подготовила: </a:t>
            </a:r>
            <a:r>
              <a:rPr lang="ru-RU" sz="2000" dirty="0" err="1" smtClean="0">
                <a:solidFill>
                  <a:schemeClr val="tx1"/>
                </a:solidFill>
              </a:rPr>
              <a:t>Бердикова</a:t>
            </a:r>
            <a:r>
              <a:rPr lang="ru-RU" sz="2000" dirty="0" smtClean="0">
                <a:solidFill>
                  <a:schemeClr val="tx1"/>
                </a:solidFill>
              </a:rPr>
              <a:t> Настя 8 класс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Руководитель: Короткова О. М.</a:t>
            </a:r>
          </a:p>
          <a:p>
            <a:endParaRPr lang="ru-RU" sz="2000" dirty="0" smtClean="0">
              <a:solidFill>
                <a:schemeClr val="tx1"/>
              </a:solidFill>
            </a:endParaRPr>
          </a:p>
          <a:p>
            <a:endParaRPr lang="ru-RU" sz="2000" dirty="0">
              <a:solidFill>
                <a:schemeClr val="tx1"/>
              </a:solidFill>
            </a:endParaRP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2022г 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3294381"/>
            <a:ext cx="4679474" cy="316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876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447676"/>
            <a:ext cx="8596668" cy="93345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Выбор материала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381125"/>
            <a:ext cx="9504891" cy="5153025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ru-RU" sz="2800" dirty="0" smtClean="0">
                <a:solidFill>
                  <a:schemeClr val="tx1"/>
                </a:solidFill>
              </a:rPr>
              <a:t>Канва – основа вышивки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dirty="0" smtClean="0">
                <a:solidFill>
                  <a:schemeClr val="tx1"/>
                </a:solidFill>
              </a:rPr>
              <a:t>Схема вышивки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dirty="0" smtClean="0">
                <a:solidFill>
                  <a:schemeClr val="tx1"/>
                </a:solidFill>
              </a:rPr>
              <a:t>Игла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dirty="0" smtClean="0">
                <a:solidFill>
                  <a:schemeClr val="tx1"/>
                </a:solidFill>
              </a:rPr>
              <a:t>Нитки мулине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dirty="0" smtClean="0">
                <a:solidFill>
                  <a:schemeClr val="tx1"/>
                </a:solidFill>
              </a:rPr>
              <a:t>Пяльцы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dirty="0" smtClean="0">
                <a:solidFill>
                  <a:schemeClr val="tx1"/>
                </a:solidFill>
              </a:rPr>
              <a:t>Рамка</a:t>
            </a:r>
          </a:p>
          <a:p>
            <a:pPr>
              <a:buFont typeface="Courier New" panose="02070309020205020404" pitchFamily="49" charset="0"/>
              <a:buChar char="o"/>
            </a:pPr>
            <a:endParaRPr lang="ru-RU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9802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14300"/>
            <a:ext cx="9228666" cy="1323975"/>
          </a:xfrm>
        </p:spPr>
        <p:txBody>
          <a:bodyPr>
            <a:normAutofit fontScale="90000"/>
          </a:bodyPr>
          <a:lstStyle/>
          <a:p>
            <a:r>
              <a:rPr lang="ru-RU" sz="4400" dirty="0">
                <a:solidFill>
                  <a:schemeClr val="tx1"/>
                </a:solidFill>
              </a:rPr>
              <a:t>Правила техники безопасности при вышивании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4825" y="1438275"/>
            <a:ext cx="11049000" cy="5114925"/>
          </a:xfrm>
        </p:spPr>
        <p:txBody>
          <a:bodyPr>
            <a:no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chemeClr val="tx1"/>
                </a:solidFill>
              </a:rPr>
              <a:t>Осторожно </a:t>
            </a:r>
            <a:r>
              <a:rPr lang="ru-RU" sz="2400" dirty="0">
                <a:solidFill>
                  <a:schemeClr val="tx1"/>
                </a:solidFill>
              </a:rPr>
              <a:t>пользоваться инструментами;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schemeClr val="tx1"/>
                </a:solidFill>
              </a:rPr>
              <a:t>Не вкалывать во время работы иглу в одежду или не оставлять её на рабочем месте;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400" dirty="0" smtClean="0">
                <a:solidFill>
                  <a:schemeClr val="tx1"/>
                </a:solidFill>
              </a:rPr>
              <a:t>Не </a:t>
            </a:r>
            <a:r>
              <a:rPr lang="ru-RU" sz="2400" dirty="0">
                <a:solidFill>
                  <a:schemeClr val="tx1"/>
                </a:solidFill>
              </a:rPr>
              <a:t>откусывать нитку зубами, а отрезать ножницами;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schemeClr val="tx1"/>
                </a:solidFill>
              </a:rPr>
              <a:t>Передавать ножницы друг другу только кольцами вперёд;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schemeClr val="tx1"/>
                </a:solidFill>
              </a:rPr>
              <a:t>Не брать в рот нитку, ткань, иголки;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schemeClr val="tx1"/>
                </a:solidFill>
              </a:rPr>
              <a:t>Шить с напёрстком, чтобы не уколоть палец;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schemeClr val="tx1"/>
                </a:solidFill>
              </a:rPr>
              <a:t>Знать количество иголок, взятых для работы. В конце работы проверить их наличие. Обязательно найти потерянную иголку;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400" dirty="0">
                <a:solidFill>
                  <a:schemeClr val="tx1"/>
                </a:solidFill>
              </a:rPr>
              <a:t>Не шить ржавой иголкой: она плохо проходит в ткань, оставляет пятна и может </a:t>
            </a:r>
            <a:r>
              <a:rPr lang="ru-RU" sz="2400" dirty="0" smtClean="0">
                <a:solidFill>
                  <a:schemeClr val="tx1"/>
                </a:solidFill>
              </a:rPr>
              <a:t>сломаться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08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96240"/>
            <a:ext cx="8596668" cy="153416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Изделие 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6140000">
            <a:off x="2989765" y="-990895"/>
            <a:ext cx="5295389" cy="991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0351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144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Самооценка 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24001"/>
            <a:ext cx="8596668" cy="45173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На мой взгляд изделие получилось красивым и оригинальным. С его помощью я внесла частичку радости, тепла и уюта в мой дом. Работа мне показалась не сложной, занимательной и очень интересной.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018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90525"/>
            <a:ext cx="8596668" cy="923925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Проблемная ситуация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314450"/>
            <a:ext cx="10114491" cy="52482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В этом году мы заканчиваем курс уроков технологии, поэтому мне нужно подвести итоги того, чему я научилась за этот курс. Я выбрала творческий проект по теме «Вышивка крестом», так как мне нравится вышивать. Это очень интересное и увлекательное занятие, потому что из белого полотна ткани и ниток мулине получаются очень красивые картины.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472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3345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Цель проекта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00175"/>
            <a:ext cx="9571566" cy="46411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Изготовить изделие, соответствующее его критериям.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414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485775"/>
            <a:ext cx="8596668" cy="1000125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Задачи проекта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362075"/>
            <a:ext cx="9704916" cy="4953000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ru-RU" sz="2800" dirty="0" smtClean="0">
                <a:solidFill>
                  <a:schemeClr val="tx1"/>
                </a:solidFill>
              </a:rPr>
              <a:t>Ознакомиться с историей появления вышивки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dirty="0" smtClean="0">
                <a:solidFill>
                  <a:schemeClr val="tx1"/>
                </a:solidFill>
              </a:rPr>
              <a:t>Выяснить какие материалы и инструменты нужны для вышивания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dirty="0" smtClean="0">
                <a:solidFill>
                  <a:schemeClr val="tx1"/>
                </a:solidFill>
              </a:rPr>
              <a:t>Изучить правила безопасности во время работы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dirty="0" smtClean="0">
                <a:solidFill>
                  <a:schemeClr val="tx1"/>
                </a:solidFill>
              </a:rPr>
              <a:t>Изготовить картину методом вышивка крестом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829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485775"/>
            <a:ext cx="8800041" cy="1444625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Критерии, которым должно соответствовать изделие: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930401"/>
            <a:ext cx="9114366" cy="4110962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ru-RU" sz="2800" dirty="0" smtClean="0">
                <a:solidFill>
                  <a:schemeClr val="tx1"/>
                </a:solidFill>
              </a:rPr>
              <a:t>Красивое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dirty="0" smtClean="0">
                <a:solidFill>
                  <a:schemeClr val="tx1"/>
                </a:solidFill>
              </a:rPr>
              <a:t>Аккуратное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ru-RU" sz="2800" dirty="0" smtClean="0">
                <a:solidFill>
                  <a:schemeClr val="tx1"/>
                </a:solidFill>
              </a:rPr>
              <a:t>Выполненное в правильной технике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40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76200"/>
            <a:ext cx="9123892" cy="9144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История появления вышивки крестом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1975" y="990601"/>
            <a:ext cx="10610850" cy="55435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Вышивкой называют украшение изделий из различных материалов орнаментальным узором или сюжетным изображением выполненными нитками и другими материалами  вручную с помощью иглы или машинным способом. Возникнув в глубокой древности, искусство декоративной вышивки на протяжении многих веков сохраняется в убранстве жилища, одежды и различных предметов обихода. Оригинальных вышивок, датируемых ранее </a:t>
            </a:r>
            <a:r>
              <a:rPr lang="en-US" sz="2400" dirty="0" smtClean="0">
                <a:solidFill>
                  <a:schemeClr val="tx1"/>
                </a:solidFill>
              </a:rPr>
              <a:t>XII</a:t>
            </a:r>
            <a:r>
              <a:rPr lang="ru-RU" sz="2400" dirty="0" smtClean="0">
                <a:solidFill>
                  <a:schemeClr val="tx1"/>
                </a:solidFill>
              </a:rPr>
              <a:t> века в мире почти не осталось. Но изображения одежды и предметов интерьера свидетельствуют о том, что вышивка появилась намного раньше. В разных странах узоры отличались по стилю и цветовой гамме. В вышивке отражались национальный колорит и собственное видение окружающего мира каждого народа. В Западной Европе счетная вышивка стала популярна в </a:t>
            </a:r>
            <a:r>
              <a:rPr lang="en-US" sz="2400" dirty="0" smtClean="0">
                <a:solidFill>
                  <a:schemeClr val="tx1"/>
                </a:solidFill>
              </a:rPr>
              <a:t>XII</a:t>
            </a:r>
            <a:r>
              <a:rPr lang="ru-RU" sz="2400" dirty="0" smtClean="0">
                <a:solidFill>
                  <a:schemeClr val="tx1"/>
                </a:solidFill>
              </a:rPr>
              <a:t> веке.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199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95250"/>
            <a:ext cx="8596668" cy="9525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380999"/>
            <a:ext cx="10552641" cy="62198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Основными темами для вышивки в те времена были библейские сюжеты и тексты, сочетающие различные техники выполнения. К концу </a:t>
            </a:r>
            <a:r>
              <a:rPr lang="en-US" sz="2800" dirty="0" smtClean="0">
                <a:solidFill>
                  <a:schemeClr val="tx1"/>
                </a:solidFill>
              </a:rPr>
              <a:t>XVII</a:t>
            </a:r>
            <a:r>
              <a:rPr lang="ru-RU" sz="2800" dirty="0" smtClean="0">
                <a:solidFill>
                  <a:schemeClr val="tx1"/>
                </a:solidFill>
              </a:rPr>
              <a:t> века на образцах вышивки стал преобладать классический стежок крестом, а по тематике вышивки стали более разнообразны. В нашей стране вышивка имеет древнюю историю. Ею украшали одежду, обувь, конную сбрую, жилище, предметы быта. Для русской вышивки характерны мотивы геометрического, растительного и животного орнаментов. Некоторые узоры родились еще в глубокой древности и несут на себе отпечаток языческой символики. Находки археологов свидетельствуют о том, что на Руси вышивали еще в Х веке. 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5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95250"/>
            <a:ext cx="8596668" cy="14287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250" y="504825"/>
            <a:ext cx="11106150" cy="6096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С </a:t>
            </a:r>
            <a:r>
              <a:rPr lang="en-US" sz="2800" dirty="0" smtClean="0">
                <a:solidFill>
                  <a:schemeClr val="tx1"/>
                </a:solidFill>
              </a:rPr>
              <a:t>XVIII</a:t>
            </a:r>
            <a:r>
              <a:rPr lang="ru-RU" sz="2800" dirty="0" smtClean="0">
                <a:solidFill>
                  <a:schemeClr val="tx1"/>
                </a:solidFill>
              </a:rPr>
              <a:t> века она входит в жизнь всех слоев населения. Вышивка делилась на городскую и народную. Городская вышивка не имела прочных традиций, так как постоянно изменялась под влиянием моды, приходившей с Запада. А народная вышивка крестом была связана со стародавними обычаями и народными обрядами. Каждая вышивка крестиком имела свое назначение</a:t>
            </a:r>
            <a:r>
              <a:rPr lang="ru-RU" sz="2800" dirty="0">
                <a:solidFill>
                  <a:schemeClr val="tx1"/>
                </a:solidFill>
              </a:rPr>
              <a:t>. 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Вышивки </a:t>
            </a:r>
            <a:r>
              <a:rPr lang="ru-RU" sz="2800" dirty="0">
                <a:solidFill>
                  <a:schemeClr val="tx1"/>
                </a:solidFill>
              </a:rPr>
              <a:t>крестиком на рубахах располагалась на местах соприкосновения тела человека с внешним миром (т.е. по вороту, рукавах, подолу) и играли роль оберега. В вышивке крестом полотенец нашли свое отражение представления людей, связанные с культом плодородия и культом предков. Каждый узор вышивался определенным цветом, что тоже имело символическое значение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200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0212" y="90488"/>
            <a:ext cx="5324475" cy="33713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3600450"/>
            <a:ext cx="4981575" cy="30765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0211" y="3600450"/>
            <a:ext cx="5324476" cy="30765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475" y="90489"/>
            <a:ext cx="4981575" cy="3371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28826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Аспект</Template>
  <TotalTime>5990</TotalTime>
  <Words>610</Words>
  <Application>Microsoft Office PowerPoint</Application>
  <PresentationFormat>Широкоэкранный</PresentationFormat>
  <Paragraphs>43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Courier New</vt:lpstr>
      <vt:lpstr>Trebuchet MS</vt:lpstr>
      <vt:lpstr>Wingdings 3</vt:lpstr>
      <vt:lpstr>Аспект</vt:lpstr>
      <vt:lpstr>МБОУ Бурмакинская СОШ №1  Творческий проект на тему  «Вышивка крестом»</vt:lpstr>
      <vt:lpstr>Проблемная ситуация</vt:lpstr>
      <vt:lpstr>Цель проекта</vt:lpstr>
      <vt:lpstr>Задачи проекта</vt:lpstr>
      <vt:lpstr>Критерии, которым должно соответствовать изделие:</vt:lpstr>
      <vt:lpstr>История появления вышивки крестом</vt:lpstr>
      <vt:lpstr>Презентация PowerPoint</vt:lpstr>
      <vt:lpstr>Презентация PowerPoint</vt:lpstr>
      <vt:lpstr>Презентация PowerPoint</vt:lpstr>
      <vt:lpstr>Выбор материала</vt:lpstr>
      <vt:lpstr>Правила техники безопасности при вышивании </vt:lpstr>
      <vt:lpstr>Изделие </vt:lpstr>
      <vt:lpstr>Самооценка 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Настя</dc:creator>
  <cp:lastModifiedBy>Настя</cp:lastModifiedBy>
  <cp:revision>16</cp:revision>
  <dcterms:created xsi:type="dcterms:W3CDTF">2022-03-31T13:47:13Z</dcterms:created>
  <dcterms:modified xsi:type="dcterms:W3CDTF">2022-04-04T18:21:39Z</dcterms:modified>
</cp:coreProperties>
</file>