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1B1BE48-191E-4CF6-BB09-7BA9F86FF7DF}" type="datetimeFigureOut">
              <a:rPr lang="ru-RU" smtClean="0"/>
              <a:pPr/>
              <a:t>04.04.2022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2150C55-5155-4E6E-AF0E-0D7DF820EF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29797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Творческий проект «Вязание шапки и шарфа-хомута на спицах»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861048"/>
            <a:ext cx="8062912" cy="2616696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Подготовила:</a:t>
            </a:r>
          </a:p>
          <a:p>
            <a:r>
              <a:rPr lang="ru-RU" dirty="0" smtClean="0"/>
              <a:t>ученица 8 класса</a:t>
            </a:r>
          </a:p>
          <a:p>
            <a:r>
              <a:rPr lang="ru-RU" dirty="0" smtClean="0"/>
              <a:t>Ванина Виктория</a:t>
            </a:r>
          </a:p>
          <a:p>
            <a:r>
              <a:rPr lang="ru-RU" dirty="0" smtClean="0"/>
              <a:t>Руководитель:</a:t>
            </a:r>
          </a:p>
          <a:p>
            <a:r>
              <a:rPr lang="ru-RU" dirty="0" smtClean="0"/>
              <a:t>Короткова О.М.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763688" y="188640"/>
            <a:ext cx="54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МБОУ </a:t>
            </a:r>
            <a:r>
              <a:rPr lang="ru-RU" sz="2400" dirty="0" err="1" smtClean="0"/>
              <a:t>Бурмакинская</a:t>
            </a:r>
            <a:r>
              <a:rPr lang="ru-RU" sz="2400" dirty="0" smtClean="0"/>
              <a:t> СОШ №1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067944" y="623731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2022 г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45282"/>
          </a:xfrm>
        </p:spPr>
        <p:txBody>
          <a:bodyPr/>
          <a:lstStyle/>
          <a:p>
            <a:r>
              <a:rPr lang="ru-RU" dirty="0" smtClean="0"/>
              <a:t>Самооценка и оценка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60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Шапка получилась очень удобной и тёплой. Связана для моих умений очень даже хорошо. Шарф-хомут тоже вышел отлично.</a:t>
            </a:r>
          </a:p>
          <a:p>
            <a:r>
              <a:rPr lang="ru-RU" dirty="0" smtClean="0"/>
              <a:t>Я считаю, что я справилась со своей задачей на «Ура!». За время вязания получила кучу удовольствия от вязания и закрепила свои умения.</a:t>
            </a:r>
          </a:p>
          <a:p>
            <a:r>
              <a:rPr lang="ru-RU" dirty="0" smtClean="0"/>
              <a:t>Мама сказала, что у меня явно талант в этом деле, главное не бросать всё на полпути.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01266"/>
          </a:xfrm>
        </p:spPr>
        <p:txBody>
          <a:bodyPr/>
          <a:lstStyle/>
          <a:p>
            <a:r>
              <a:rPr lang="ru-RU" dirty="0" smtClean="0"/>
              <a:t>Проблемная ситуация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25805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Зима – время, когда стоит надевать только тёплые вещи. На голову – шапку, на шею – шарф, на верх надеть тёплый пуховик, а из обуви лучше выбрать зимние сапоги или ботинки, чем кроссовки. </a:t>
            </a:r>
          </a:p>
          <a:p>
            <a:r>
              <a:rPr lang="ru-RU" dirty="0" smtClean="0"/>
              <a:t>Мне подвернулся очень удачный случай. К концу подходит курс технологии, а значит стоит показать то, чему я научилась. Также у меня нет на следующую зимы хорошей тёплой шапки и шарфа. Посмотрев ассортимент в магазинах, я не нашла для себя той шапки и  шарфа-хомута, которые мне бы понравились, поэтому я решила сама связать себе шапку и шарф-хомут.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14040"/>
          </a:xfrm>
        </p:spPr>
        <p:txBody>
          <a:bodyPr>
            <a:normAutofit/>
          </a:bodyPr>
          <a:lstStyle/>
          <a:p>
            <a:pPr marL="578358" indent="-514350"/>
            <a:r>
              <a:rPr lang="ru-RU" sz="2700" b="1" dirty="0" smtClean="0"/>
              <a:t>Цель:</a:t>
            </a:r>
          </a:p>
          <a:p>
            <a:pPr>
              <a:buNone/>
            </a:pPr>
            <a:r>
              <a:rPr lang="ru-RU" sz="2700" dirty="0" smtClean="0"/>
              <a:t>Изготовить шапку и шарф-хомут вязанные на спицах</a:t>
            </a:r>
          </a:p>
          <a:p>
            <a:r>
              <a:rPr lang="ru-RU" sz="2700" b="1" dirty="0" smtClean="0"/>
              <a:t>Задачи</a:t>
            </a:r>
            <a:r>
              <a:rPr lang="ru-RU" sz="2700" dirty="0" smtClean="0"/>
              <a:t>: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2700" dirty="0" smtClean="0"/>
              <a:t>Закрепить умения вязания на спицах.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2700" dirty="0" smtClean="0"/>
              <a:t>Разработать и выполнить творческий проект.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2700" dirty="0" smtClean="0"/>
              <a:t>Точно и чётко выполнить работу по изготовлению, мною задуманных, вещей.</a:t>
            </a:r>
          </a:p>
          <a:p>
            <a:pPr marL="578358" indent="-514350">
              <a:buFont typeface="+mj-lt"/>
              <a:buAutoNum type="arabicPeriod"/>
            </a:pPr>
            <a:r>
              <a:rPr lang="ru-RU" sz="2700" dirty="0" smtClean="0"/>
              <a:t>Оценить проделанную работу.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2032"/>
          </a:xfrm>
        </p:spPr>
        <p:txBody>
          <a:bodyPr/>
          <a:lstStyle/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Круговые спицы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5 мотков пряжи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Ножницы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Схема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01266"/>
          </a:xfrm>
        </p:spPr>
        <p:txBody>
          <a:bodyPr/>
          <a:lstStyle/>
          <a:p>
            <a:r>
              <a:rPr lang="ru-RU" dirty="0" smtClean="0"/>
              <a:t>Вязание шапки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6048"/>
          </a:xfrm>
        </p:spPr>
        <p:txBody>
          <a:bodyPr>
            <a:normAutofit/>
          </a:bodyPr>
          <a:lstStyle/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На спицы набрала примерно 74 петли.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Вязала английской резинкой полотно нужной длины.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К окончанию, постепенно начала убавлять петли, тем самым сужаю будущую макушку.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По окончании вязки, сшиваю на изнаночной стороне той же ниткой, что и вязала. 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404_2116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548680"/>
            <a:ext cx="5788024" cy="5788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17290"/>
          </a:xfrm>
        </p:spPr>
        <p:txBody>
          <a:bodyPr/>
          <a:lstStyle/>
          <a:p>
            <a:r>
              <a:rPr lang="ru-RU" dirty="0" smtClean="0"/>
              <a:t>Вязание шапки-хомута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98016"/>
          </a:xfrm>
        </p:spPr>
        <p:txBody>
          <a:bodyPr/>
          <a:lstStyle/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Набираю на спицы примерно 40 петель.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Вяжу той же вязкой, что и шапку, то есть английской резинкой.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Вяжу на глаз полотно, постоянно примеряя.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В конце вязки закрываю край.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Сшиваю на изнаночной стороне края той же ниткой, что и вязала.</a:t>
            </a:r>
            <a:endParaRPr lang="ru-RU" dirty="0"/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404_2117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620688"/>
            <a:ext cx="5616624" cy="5616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220404_211735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404664"/>
            <a:ext cx="5904656" cy="5904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110</TotalTime>
  <Words>352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Творческий проект «Вязание шапки и шарфа-хомута на спицах»</vt:lpstr>
      <vt:lpstr>Проблемная ситуация</vt:lpstr>
      <vt:lpstr>Цель и Задачи проекта</vt:lpstr>
      <vt:lpstr>Материалы</vt:lpstr>
      <vt:lpstr>Вязание шапки</vt:lpstr>
      <vt:lpstr>Слайд 6</vt:lpstr>
      <vt:lpstr>Вязание шапки-хомута</vt:lpstr>
      <vt:lpstr>Слайд 8</vt:lpstr>
      <vt:lpstr>Слайд 9</vt:lpstr>
      <vt:lpstr>Самооценка и оценка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12</cp:revision>
  <dcterms:created xsi:type="dcterms:W3CDTF">2022-04-04T16:48:33Z</dcterms:created>
  <dcterms:modified xsi:type="dcterms:W3CDTF">2022-04-04T18:41:00Z</dcterms:modified>
</cp:coreProperties>
</file>