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8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7" autoAdjust="0"/>
    <p:restoredTop sz="94684" autoAdjust="0"/>
  </p:normalViewPr>
  <p:slideViewPr>
    <p:cSldViewPr>
      <p:cViewPr varScale="1">
        <p:scale>
          <a:sx n="75" d="100"/>
          <a:sy n="75" d="100"/>
        </p:scale>
        <p:origin x="-36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47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BEE35B-754A-4766-B5B9-23272B888985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010CED-4A13-48FF-BA98-E77259FC5C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465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10.04.2022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849" r:id="rId1"/>
    <p:sldLayoutId id="2147484850" r:id="rId2"/>
    <p:sldLayoutId id="2147484851" r:id="rId3"/>
    <p:sldLayoutId id="2147484852" r:id="rId4"/>
    <p:sldLayoutId id="2147484853" r:id="rId5"/>
    <p:sldLayoutId id="2147484854" r:id="rId6"/>
    <p:sldLayoutId id="2147484855" r:id="rId7"/>
    <p:sldLayoutId id="2147484856" r:id="rId8"/>
    <p:sldLayoutId id="2147484857" r:id="rId9"/>
    <p:sldLayoutId id="2147484858" r:id="rId10"/>
    <p:sldLayoutId id="2147484859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0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dirty="0" smtClean="0"/>
              <a:t>МБОУ  </a:t>
            </a:r>
            <a:r>
              <a:rPr lang="ru-RU" sz="1800" dirty="0" err="1" smtClean="0"/>
              <a:t>Бурмакинская</a:t>
            </a:r>
            <a:r>
              <a:rPr lang="ru-RU" sz="1800" dirty="0" smtClean="0"/>
              <a:t> СОШ 1</a:t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творческий проект по технологии:</a:t>
            </a:r>
            <a:br>
              <a:rPr lang="ru-RU" sz="3600" dirty="0" smtClean="0"/>
            </a:br>
            <a:r>
              <a:rPr lang="ru-RU" sz="3600" dirty="0" smtClean="0"/>
              <a:t>«Вышивка гладью»</a:t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92080" y="4941168"/>
            <a:ext cx="3851920" cy="1752600"/>
          </a:xfrm>
        </p:spPr>
        <p:txBody>
          <a:bodyPr>
            <a:normAutofit/>
          </a:bodyPr>
          <a:lstStyle/>
          <a:p>
            <a:r>
              <a:rPr lang="ru-RU" dirty="0" smtClean="0"/>
              <a:t>Выполнила ученица 8 класса:</a:t>
            </a:r>
          </a:p>
          <a:p>
            <a:r>
              <a:rPr lang="ru-RU" dirty="0" smtClean="0"/>
              <a:t>Королёва Полина</a:t>
            </a:r>
          </a:p>
          <a:p>
            <a:r>
              <a:rPr lang="ru-RU" dirty="0" smtClean="0"/>
              <a:t>Руководитель:</a:t>
            </a:r>
          </a:p>
          <a:p>
            <a:r>
              <a:rPr lang="ru-RU" dirty="0" smtClean="0"/>
              <a:t>Короткова О. М.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39034" y="6394320"/>
            <a:ext cx="13998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Franklin Gothic Book"/>
              </a:rPr>
              <a:t>2022 год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Franklin Gothic Book"/>
            </a:endParaRPr>
          </a:p>
        </p:txBody>
      </p:sp>
    </p:spTree>
    <p:extLst>
      <p:ext uri="{BB962C8B-B14F-4D97-AF65-F5344CB8AC3E}">
        <p14:creationId xmlns:p14="http://schemas.microsoft.com/office/powerpoint/2010/main" val="398742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7467600" cy="4525963"/>
          </a:xfrm>
        </p:spPr>
        <p:txBody>
          <a:bodyPr/>
          <a:lstStyle/>
          <a:p>
            <a:r>
              <a:rPr lang="ru-RU" dirty="0"/>
              <a:t>Прорезная </a:t>
            </a:r>
            <a:r>
              <a:rPr lang="ru-RU" dirty="0" smtClean="0"/>
              <a:t>гладь — </a:t>
            </a:r>
            <a:r>
              <a:rPr lang="ru-RU" dirty="0"/>
              <a:t>сквозная вышивка, при которой в ткани прорезаются отверстия разной величины и формы.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492896"/>
            <a:ext cx="5201920" cy="3901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9985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568952" cy="6048672"/>
          </a:xfrm>
        </p:spPr>
        <p:txBody>
          <a:bodyPr>
            <a:normAutofit/>
          </a:bodyPr>
          <a:lstStyle/>
          <a:p>
            <a:r>
              <a:rPr lang="ru-RU" dirty="0" smtClean="0"/>
              <a:t>Владимирский шов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36576" indent="0">
              <a:buNone/>
            </a:pPr>
            <a:r>
              <a:rPr lang="ru-RU" dirty="0" smtClean="0"/>
              <a:t>                               «</a:t>
            </a:r>
            <a:r>
              <a:rPr lang="ru-RU" dirty="0"/>
              <a:t>Узкий </a:t>
            </a:r>
            <a:r>
              <a:rPr lang="ru-RU" dirty="0" err="1"/>
              <a:t>гладьевой</a:t>
            </a:r>
            <a:r>
              <a:rPr lang="ru-RU" dirty="0"/>
              <a:t> валик</a:t>
            </a:r>
            <a:r>
              <a:rPr lang="ru-RU" dirty="0" smtClean="0"/>
              <a:t>»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32656"/>
            <a:ext cx="3491213" cy="3182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76" y="3140968"/>
            <a:ext cx="3511670" cy="3169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92792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Стили вышивки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5338936" cy="4525963"/>
          </a:xfrm>
        </p:spPr>
        <p:txBody>
          <a:bodyPr/>
          <a:lstStyle/>
          <a:p>
            <a:r>
              <a:rPr lang="ru-RU" dirty="0"/>
              <a:t>Лицевое шитьё — вышивка шёлковыми нитками, застилающая поверхность короткими мелкими стежками.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7884" y="2276872"/>
            <a:ext cx="3348980" cy="42468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2721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648"/>
            <a:ext cx="7467600" cy="4525963"/>
          </a:xfrm>
        </p:spPr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Кэндлвик</a:t>
            </a:r>
            <a:r>
              <a:rPr lang="ru-RU" dirty="0" smtClean="0"/>
              <a:t>» </a:t>
            </a:r>
            <a:r>
              <a:rPr lang="ru-RU" dirty="0"/>
              <a:t>— стиль вышивки «тон в тон», нитками белого или натурального цвета на таком же полотне с использованием глади и французских </a:t>
            </a:r>
            <a:r>
              <a:rPr lang="ru-RU" dirty="0" smtClean="0"/>
              <a:t>узелков.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708920"/>
            <a:ext cx="5362454" cy="40232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9704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648"/>
            <a:ext cx="7467600" cy="4525963"/>
          </a:xfrm>
        </p:spPr>
        <p:txBody>
          <a:bodyPr/>
          <a:lstStyle/>
          <a:p>
            <a:r>
              <a:rPr lang="ru-RU" dirty="0" err="1" smtClean="0"/>
              <a:t>Сучжоуская</a:t>
            </a:r>
            <a:r>
              <a:rPr lang="ru-RU" dirty="0" smtClean="0"/>
              <a:t> вышивка — двусторонняя вышивка по шёлку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772816"/>
            <a:ext cx="6731411" cy="4779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4512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Эскиз и описание модели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4330824" cy="452596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На моей модели изображены два персонажа из аниме «</a:t>
            </a:r>
            <a:r>
              <a:rPr lang="en-US" dirty="0" smtClean="0"/>
              <a:t>Tokyo</a:t>
            </a:r>
            <a:r>
              <a:rPr lang="ru-RU" dirty="0" smtClean="0"/>
              <a:t> </a:t>
            </a:r>
            <a:r>
              <a:rPr lang="en-US" dirty="0" smtClean="0"/>
              <a:t>revengers</a:t>
            </a:r>
            <a:r>
              <a:rPr lang="ru-RU" dirty="0" smtClean="0"/>
              <a:t>».</a:t>
            </a:r>
          </a:p>
          <a:p>
            <a:r>
              <a:rPr lang="ru-RU" dirty="0" smtClean="0"/>
              <a:t>Моя вышивка </a:t>
            </a:r>
            <a:r>
              <a:rPr lang="ru-RU" dirty="0"/>
              <a:t>выполнена вперед </a:t>
            </a:r>
            <a:r>
              <a:rPr lang="ru-RU" dirty="0" smtClean="0"/>
              <a:t>иголка. </a:t>
            </a:r>
            <a:r>
              <a:rPr lang="ru-RU" u="sng" dirty="0" smtClean="0">
                <a:solidFill>
                  <a:srgbClr val="FF0000"/>
                </a:solidFill>
              </a:rPr>
              <a:t>Я недавно научилась только вышивать</a:t>
            </a:r>
            <a:r>
              <a:rPr lang="en-US" u="sng" dirty="0" smtClean="0">
                <a:solidFill>
                  <a:srgbClr val="FF0000"/>
                </a:solidFill>
              </a:rPr>
              <a:t>,</a:t>
            </a:r>
            <a:r>
              <a:rPr lang="ru-RU" u="sng" dirty="0" smtClean="0">
                <a:solidFill>
                  <a:srgbClr val="FF0000"/>
                </a:solidFill>
              </a:rPr>
              <a:t> и мне легче так вышивать! </a:t>
            </a:r>
            <a:endParaRPr lang="ru-RU" u="sng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380562"/>
            <a:ext cx="2996704" cy="53230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5046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Технологический этап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5141168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При выполнении работы </a:t>
            </a:r>
            <a:r>
              <a:rPr lang="ru-RU" dirty="0" smtClean="0"/>
              <a:t>моей </a:t>
            </a:r>
            <a:r>
              <a:rPr lang="ru-RU" dirty="0"/>
              <a:t>были затрачены следующие инструменты </a:t>
            </a:r>
            <a:r>
              <a:rPr lang="ru-RU" dirty="0" smtClean="0"/>
              <a:t>и материалы:</a:t>
            </a:r>
          </a:p>
          <a:p>
            <a:pPr marL="36576" indent="0">
              <a:buNone/>
            </a:pPr>
            <a:r>
              <a:rPr lang="ru-RU" dirty="0" smtClean="0"/>
              <a:t>1 Швейная игла </a:t>
            </a:r>
            <a:r>
              <a:rPr lang="ru-RU" dirty="0" smtClean="0"/>
              <a:t>(1 штука)</a:t>
            </a:r>
            <a:endParaRPr lang="ru-RU" dirty="0" smtClean="0"/>
          </a:p>
          <a:p>
            <a:pPr marL="36576" indent="0">
              <a:buNone/>
            </a:pPr>
            <a:r>
              <a:rPr lang="ru-RU" dirty="0" smtClean="0"/>
              <a:t>2 Ткань </a:t>
            </a:r>
            <a:endParaRPr lang="ru-RU" dirty="0"/>
          </a:p>
          <a:p>
            <a:pPr marL="36576" indent="0">
              <a:buNone/>
            </a:pPr>
            <a:r>
              <a:rPr lang="ru-RU" dirty="0" smtClean="0"/>
              <a:t>3 Ножницы </a:t>
            </a:r>
          </a:p>
          <a:p>
            <a:pPr marL="36576" indent="0">
              <a:buNone/>
            </a:pPr>
            <a:r>
              <a:rPr lang="ru-RU" dirty="0" smtClean="0"/>
              <a:t>4 Схема вышивки </a:t>
            </a:r>
          </a:p>
          <a:p>
            <a:pPr marL="36576" indent="0">
              <a:buNone/>
            </a:pPr>
            <a:r>
              <a:rPr lang="ru-RU" dirty="0" smtClean="0"/>
              <a:t>5 Простой </a:t>
            </a:r>
            <a:r>
              <a:rPr lang="ru-RU" dirty="0" smtClean="0"/>
              <a:t>карандаш</a:t>
            </a:r>
          </a:p>
          <a:p>
            <a:pPr marL="36576" indent="0">
              <a:buNone/>
            </a:pPr>
            <a:r>
              <a:rPr lang="ru-RU" dirty="0" smtClean="0"/>
              <a:t>6 Чёрная краска </a:t>
            </a:r>
          </a:p>
          <a:p>
            <a:pPr marL="36576" indent="0">
              <a:buNone/>
            </a:pPr>
            <a:r>
              <a:rPr lang="ru-RU" dirty="0" smtClean="0"/>
              <a:t>7 Нитки мулине (2 мотка) </a:t>
            </a:r>
            <a:endParaRPr lang="ru-RU" dirty="0" smtClean="0"/>
          </a:p>
          <a:p>
            <a:pPr marL="36576" indent="0">
              <a:buNone/>
            </a:pPr>
            <a:r>
              <a:rPr lang="ru-RU" dirty="0"/>
              <a:t> После завершения работы над вышивкой, я поместила вышивку в рамку со</a:t>
            </a:r>
          </a:p>
          <a:p>
            <a:pPr marL="36576" indent="0">
              <a:buNone/>
            </a:pPr>
            <a:r>
              <a:rPr lang="ru-RU" dirty="0"/>
              <a:t>стеклом.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73443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Техника безопасности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Быть аккуратным</a:t>
            </a:r>
          </a:p>
          <a:p>
            <a:endParaRPr lang="ru-RU" dirty="0"/>
          </a:p>
          <a:p>
            <a:r>
              <a:rPr lang="ru-RU" dirty="0"/>
              <a:t>Не стоит делать слишком длинную нитку</a:t>
            </a:r>
          </a:p>
          <a:p>
            <a:endParaRPr lang="ru-RU" dirty="0"/>
          </a:p>
          <a:p>
            <a:r>
              <a:rPr lang="ru-RU" dirty="0"/>
              <a:t>Не размахивать руками во время вышивания</a:t>
            </a:r>
          </a:p>
          <a:p>
            <a:endParaRPr lang="ru-RU" dirty="0"/>
          </a:p>
          <a:p>
            <a:r>
              <a:rPr lang="ru-RU" dirty="0"/>
              <a:t>Аккуратно брать и отдавать ножницы</a:t>
            </a:r>
          </a:p>
          <a:p>
            <a:endParaRPr lang="ru-RU" dirty="0"/>
          </a:p>
          <a:p>
            <a:r>
              <a:rPr lang="ru-RU" dirty="0"/>
              <a:t>Не брать иглу в рот</a:t>
            </a:r>
          </a:p>
          <a:p>
            <a:endParaRPr lang="ru-RU" dirty="0"/>
          </a:p>
          <a:p>
            <a:r>
              <a:rPr lang="ru-RU" dirty="0"/>
              <a:t>Не раскидывать иглы и класть их в игольницу</a:t>
            </a:r>
          </a:p>
        </p:txBody>
      </p:sp>
    </p:spTree>
    <p:extLst>
      <p:ext uri="{BB962C8B-B14F-4D97-AF65-F5344CB8AC3E}">
        <p14:creationId xmlns:p14="http://schemas.microsoft.com/office/powerpoint/2010/main" val="208982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Процесс работы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22218" y="967987"/>
            <a:ext cx="4792185" cy="6461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4789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318170" y="1444921"/>
            <a:ext cx="4487391" cy="6050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51520" y="476671"/>
            <a:ext cx="717272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 начала переводить рисунок на ткань с помощью простого карандаша</a:t>
            </a:r>
            <a:r>
              <a:rPr lang="ru-RU" sz="3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9488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Проблемная ситуация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Я люблю увлекаться японской культурой</a:t>
            </a:r>
            <a:r>
              <a:rPr lang="en-US" dirty="0" smtClean="0"/>
              <a:t>, </a:t>
            </a:r>
            <a:r>
              <a:rPr lang="ru-RU" dirty="0" smtClean="0"/>
              <a:t>и мне бы хотелось вышить что-нибудь из аниме</a:t>
            </a:r>
            <a:r>
              <a:rPr lang="en-US" dirty="0" smtClean="0"/>
              <a:t>,</a:t>
            </a:r>
            <a:r>
              <a:rPr lang="ru-RU" dirty="0" smtClean="0"/>
              <a:t> тем самым украсить свою комнату.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179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60648"/>
            <a:ext cx="5351487" cy="6486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5710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99592" y="1586453"/>
            <a:ext cx="6768752" cy="5018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753894" y="422650"/>
            <a:ext cx="77065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Начала я вышивать с самой маленькой части  рисунка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7839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836712"/>
            <a:ext cx="4446312" cy="16561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Когда я закончила вышивать</a:t>
            </a:r>
            <a:r>
              <a:rPr lang="en-US" dirty="0" smtClean="0"/>
              <a:t>,</a:t>
            </a:r>
            <a:r>
              <a:rPr lang="ru-RU" dirty="0"/>
              <a:t> </a:t>
            </a:r>
            <a:r>
              <a:rPr lang="ru-RU" dirty="0" smtClean="0"/>
              <a:t>я начала заливать краской фон вышивки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48680"/>
            <a:ext cx="4266474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05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4464496" cy="595266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076056" y="1484784"/>
            <a:ext cx="374441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Тут я уже закончила своё изделие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66871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Экономический расчёт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7236230"/>
              </p:ext>
            </p:extLst>
          </p:nvPr>
        </p:nvGraphicFramePr>
        <p:xfrm>
          <a:off x="467544" y="1412776"/>
          <a:ext cx="7467600" cy="5133841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866900"/>
                <a:gridCol w="1866900"/>
                <a:gridCol w="1866900"/>
                <a:gridCol w="1866900"/>
              </a:tblGrid>
              <a:tr h="659882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материал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количество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Цена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стоимость</a:t>
                      </a:r>
                      <a:endParaRPr lang="ru-RU" sz="2000" dirty="0"/>
                    </a:p>
                  </a:txBody>
                  <a:tcPr/>
                </a:tc>
              </a:tr>
              <a:tr h="639137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ткань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21</a:t>
                      </a:r>
                      <a:r>
                        <a:rPr lang="en-US" sz="2000" dirty="0" smtClean="0"/>
                        <a:t>x</a:t>
                      </a:r>
                      <a:r>
                        <a:rPr lang="ru-RU" sz="2000" dirty="0" smtClean="0"/>
                        <a:t>30</a:t>
                      </a:r>
                      <a:r>
                        <a:rPr lang="en-US" sz="2000" dirty="0" smtClean="0"/>
                        <a:t>~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0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0 </a:t>
                      </a:r>
                      <a:endParaRPr lang="ru-RU" sz="2000" dirty="0"/>
                    </a:p>
                  </a:txBody>
                  <a:tcPr/>
                </a:tc>
              </a:tr>
              <a:tr h="639137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нитки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2 мотка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0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0 </a:t>
                      </a:r>
                      <a:endParaRPr lang="ru-RU" sz="2000" dirty="0"/>
                    </a:p>
                  </a:txBody>
                  <a:tcPr/>
                </a:tc>
              </a:tr>
              <a:tr h="639137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игла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 штука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0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0</a:t>
                      </a:r>
                      <a:endParaRPr lang="ru-RU" sz="2000" dirty="0"/>
                    </a:p>
                  </a:txBody>
                  <a:tcPr/>
                </a:tc>
              </a:tr>
              <a:tr h="639137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ножницы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 пара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0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0</a:t>
                      </a:r>
                      <a:endParaRPr lang="ru-RU" sz="2000" dirty="0"/>
                    </a:p>
                  </a:txBody>
                  <a:tcPr/>
                </a:tc>
              </a:tr>
              <a:tr h="639137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карандаш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0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0</a:t>
                      </a:r>
                      <a:endParaRPr lang="ru-RU" sz="2000" dirty="0"/>
                    </a:p>
                  </a:txBody>
                  <a:tcPr/>
                </a:tc>
              </a:tr>
              <a:tr h="639137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краски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0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0</a:t>
                      </a:r>
                      <a:endParaRPr lang="ru-RU" sz="2000" dirty="0"/>
                    </a:p>
                  </a:txBody>
                  <a:tcPr/>
                </a:tc>
              </a:tr>
              <a:tr h="639137">
                <a:tc gridSpan="3">
                  <a:txBody>
                    <a:bodyPr/>
                    <a:lstStyle/>
                    <a:p>
                      <a:pPr lvl="0"/>
                      <a:r>
                        <a:rPr lang="ru-RU" sz="2000" dirty="0" smtClean="0"/>
                        <a:t>                                        итог:</a:t>
                      </a:r>
                      <a:endParaRPr lang="ru-RU" sz="2000" dirty="0"/>
                    </a:p>
                  </a:txBody>
                  <a:tcPr>
                    <a:solidFill>
                      <a:schemeClr val="bg2">
                        <a:lumMod val="50000"/>
                        <a:alpha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0</a:t>
                      </a:r>
                      <a:r>
                        <a:rPr lang="ru-RU" sz="2000" baseline="0" dirty="0" smtClean="0"/>
                        <a:t> рублей 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451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Самооценка и оценка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Мне понравилось вышивать гладью</a:t>
            </a:r>
            <a:r>
              <a:rPr lang="en-US" dirty="0" smtClean="0"/>
              <a:t>,</a:t>
            </a:r>
            <a:r>
              <a:rPr lang="ru-RU" dirty="0" smtClean="0"/>
              <a:t> это не занимает много времени</a:t>
            </a:r>
            <a:r>
              <a:rPr lang="en-US" dirty="0" smtClean="0"/>
              <a:t>,</a:t>
            </a:r>
            <a:r>
              <a:rPr lang="ru-RU" dirty="0" smtClean="0"/>
              <a:t> я думаю что со временем буду вышивать лучше </a:t>
            </a:r>
          </a:p>
          <a:p>
            <a:r>
              <a:rPr lang="ru-RU" dirty="0" smtClean="0"/>
              <a:t>Мама сказала что у меня есть талант</a:t>
            </a:r>
          </a:p>
          <a:p>
            <a:r>
              <a:rPr lang="ru-RU" dirty="0" smtClean="0"/>
              <a:t>Сестре очень сильно понравилась вышивка</a:t>
            </a:r>
            <a:r>
              <a:rPr lang="ru-RU" dirty="0"/>
              <a:t> </a:t>
            </a:r>
            <a:r>
              <a:rPr lang="ru-RU" dirty="0" smtClean="0"/>
              <a:t>и</a:t>
            </a:r>
            <a:r>
              <a:rPr lang="en-US" dirty="0" smtClean="0"/>
              <a:t> </a:t>
            </a:r>
            <a:r>
              <a:rPr lang="ru-RU" dirty="0" smtClean="0"/>
              <a:t>она просила что бы картина стояла на её столе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90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работы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изучить искусство вышивания гладью и определить его место в современной культуре.</a:t>
            </a:r>
          </a:p>
        </p:txBody>
      </p:sp>
    </p:spTree>
    <p:extLst>
      <p:ext uri="{BB962C8B-B14F-4D97-AF65-F5344CB8AC3E}">
        <p14:creationId xmlns:p14="http://schemas.microsoft.com/office/powerpoint/2010/main" val="241447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работы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Рассказать про гладь</a:t>
            </a:r>
          </a:p>
          <a:p>
            <a:r>
              <a:rPr lang="ru-RU" dirty="0" smtClean="0"/>
              <a:t>Показать и рассказать про виды глади</a:t>
            </a:r>
          </a:p>
          <a:p>
            <a:r>
              <a:rPr lang="ru-RU" dirty="0"/>
              <a:t>Подготовить инструменты, которые мне понадобятся для </a:t>
            </a:r>
            <a:r>
              <a:rPr lang="ru-RU" dirty="0" smtClean="0"/>
              <a:t>изготовления рисунка гладью</a:t>
            </a:r>
          </a:p>
          <a:p>
            <a:r>
              <a:rPr lang="ru-RU" dirty="0" smtClean="0"/>
              <a:t>Оценить качество моего изделия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92966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Вышивка гладью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56792"/>
            <a:ext cx="4320480" cy="452596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Вышивка гладью </a:t>
            </a:r>
            <a:r>
              <a:rPr lang="ru-RU" dirty="0"/>
              <a:t>— вид вышивки, в которой стежки наносятся на ткань, полностью заполняя </a:t>
            </a:r>
            <a:r>
              <a:rPr lang="ru-RU" dirty="0" smtClean="0"/>
              <a:t>гладь полотна</a:t>
            </a:r>
            <a:r>
              <a:rPr lang="ru-RU" dirty="0"/>
              <a:t>. В этой технике применяются различные виды швов и приёмов.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923" y="2060848"/>
            <a:ext cx="4469861" cy="3151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946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Виды глади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Плоская гладь — двусторонняя вышивка прямым стежком, стежки плотно укладываются друг к другу.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140968"/>
            <a:ext cx="3408610" cy="3490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140968"/>
            <a:ext cx="3501008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6312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8641"/>
            <a:ext cx="7467600" cy="3816424"/>
          </a:xfrm>
        </p:spPr>
        <p:txBody>
          <a:bodyPr/>
          <a:lstStyle/>
          <a:p>
            <a:r>
              <a:rPr lang="ru-RU" dirty="0"/>
              <a:t>Гладь с настилом — объёмная вышивка прямым стежком в одном направлении по основе, сделанной стежками в другом, перпендикулярном направлении. Для настила могут использоваться и другие стежки («в россыпь», «в раскол» и т. п.)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3953699"/>
            <a:ext cx="5531718" cy="27461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9593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648"/>
            <a:ext cx="7467600" cy="4525963"/>
          </a:xfrm>
        </p:spPr>
        <p:txBody>
          <a:bodyPr/>
          <a:lstStyle/>
          <a:p>
            <a:r>
              <a:rPr lang="ru-RU" dirty="0"/>
              <a:t>Теневая гладь — выполняется нитками разных цветов.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376772"/>
            <a:ext cx="3803104" cy="28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88" y="1405992"/>
            <a:ext cx="4101996" cy="51297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708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8640"/>
            <a:ext cx="3672408" cy="452596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Гладь </a:t>
            </a:r>
            <a:r>
              <a:rPr lang="ru-RU" dirty="0" err="1" smtClean="0"/>
              <a:t>вприкреп</a:t>
            </a:r>
            <a:r>
              <a:rPr lang="ru-RU" dirty="0" smtClean="0"/>
              <a:t> </a:t>
            </a:r>
            <a:r>
              <a:rPr lang="ru-RU" dirty="0"/>
              <a:t>— Используя эту технику, длинные нити прикрепляются к основанию ткани крошечными стежками через небольшие промежутки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706" y="1340768"/>
            <a:ext cx="4694293" cy="3933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7701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1736</TotalTime>
  <Words>517</Words>
  <Application>Microsoft Office PowerPoint</Application>
  <PresentationFormat>Экран (4:3)</PresentationFormat>
  <Paragraphs>104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Техническая</vt:lpstr>
      <vt:lpstr>МБОУ  Бурмакинская СОШ 1     творческий проект по технологии: «Вышивка гладью» </vt:lpstr>
      <vt:lpstr>Проблемная ситуация </vt:lpstr>
      <vt:lpstr>Цель работы </vt:lpstr>
      <vt:lpstr>Задача работы </vt:lpstr>
      <vt:lpstr>Вышивка гладью </vt:lpstr>
      <vt:lpstr>Виды глади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Стили вышивки</vt:lpstr>
      <vt:lpstr>Презентация PowerPoint</vt:lpstr>
      <vt:lpstr>Презентация PowerPoint</vt:lpstr>
      <vt:lpstr>Эскиз и описание модели </vt:lpstr>
      <vt:lpstr>Технологический этап</vt:lpstr>
      <vt:lpstr>Техника безопасности </vt:lpstr>
      <vt:lpstr>Процесс работы</vt:lpstr>
      <vt:lpstr>Презентация PowerPoint</vt:lpstr>
      <vt:lpstr>Презентация PowerPoint</vt:lpstr>
      <vt:lpstr>Презентация PowerPoint</vt:lpstr>
      <vt:lpstr>Когда я закончила вышивать, я начала заливать краской фон вышивки </vt:lpstr>
      <vt:lpstr>Презентация PowerPoint</vt:lpstr>
      <vt:lpstr>Экономический расчёт</vt:lpstr>
      <vt:lpstr>Самооценка и оценка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Традиционные советские рецепты безалкогольных напитков</dc:title>
  <dc:creator>1</dc:creator>
  <cp:lastModifiedBy>RePack by Diakov</cp:lastModifiedBy>
  <cp:revision>153</cp:revision>
  <dcterms:created xsi:type="dcterms:W3CDTF">2020-11-07T12:10:20Z</dcterms:created>
  <dcterms:modified xsi:type="dcterms:W3CDTF">2022-04-10T19:16:20Z</dcterms:modified>
</cp:coreProperties>
</file>