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8" r:id="rId9"/>
    <p:sldId id="264" r:id="rId10"/>
    <p:sldId id="266" r:id="rId11"/>
    <p:sldId id="26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634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82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713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8343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276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4368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582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4600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358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704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898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44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75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77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48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95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540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3B85F-CD7D-4EFA-8669-3A69D072438E}" type="datetimeFigureOut">
              <a:rPr lang="ru-RU" smtClean="0"/>
              <a:t>09.04.2024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7BAAD-4B33-4E29-A6AE-7A6D6FCD55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4974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5623BE-77D4-4932-9ABE-6B5F30863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7975407" cy="711588"/>
          </a:xfrm>
        </p:spPr>
        <p:txBody>
          <a:bodyPr>
            <a:noAutofit/>
          </a:bodyPr>
          <a:lstStyle/>
          <a:p>
            <a:r>
              <a:rPr lang="ru-RU" sz="8000" dirty="0">
                <a:latin typeface="Cambria Math" panose="02040503050406030204" pitchFamily="18" charset="0"/>
                <a:ea typeface="Cambria Math" panose="02040503050406030204" pitchFamily="18" charset="0"/>
              </a:rPr>
              <a:t>                            СКРИПОЧКА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E5B80EB-1E59-46EB-BD9E-56D77C4F48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785" y="2066643"/>
            <a:ext cx="7975407" cy="4762357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638187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557712-2B63-4FD0-81C5-EFFB9B242D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9" y="0"/>
            <a:ext cx="12169471" cy="6858000"/>
          </a:xfrm>
        </p:spPr>
      </p:pic>
    </p:spTree>
    <p:extLst>
      <p:ext uri="{BB962C8B-B14F-4D97-AF65-F5344CB8AC3E}">
        <p14:creationId xmlns:p14="http://schemas.microsoft.com/office/powerpoint/2010/main" val="691616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C86B5-3DD1-4FC9-A995-3AC290A07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505F383-8A71-4DD4-90C7-26FDA5703B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168" y="0"/>
            <a:ext cx="12304168" cy="6858000"/>
          </a:xfrm>
        </p:spPr>
      </p:pic>
    </p:spTree>
    <p:extLst>
      <p:ext uri="{BB962C8B-B14F-4D97-AF65-F5344CB8AC3E}">
        <p14:creationId xmlns:p14="http://schemas.microsoft.com/office/powerpoint/2010/main" val="3086429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17273E-60A7-4750-A21D-327A1808D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244323B-591F-4466-AC54-1E8ADA03CA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9" y="0"/>
            <a:ext cx="12099501" cy="6858000"/>
          </a:xfrm>
        </p:spPr>
      </p:pic>
    </p:spTree>
    <p:extLst>
      <p:ext uri="{BB962C8B-B14F-4D97-AF65-F5344CB8AC3E}">
        <p14:creationId xmlns:p14="http://schemas.microsoft.com/office/powerpoint/2010/main" val="14950229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A37971-FFEF-4EB0-9686-6FB8EB8B3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38AE3C-5E6D-4B37-9AE7-B1D82F6618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00264" cy="6839904"/>
          </a:xfrm>
        </p:spPr>
      </p:pic>
    </p:spTree>
    <p:extLst>
      <p:ext uri="{BB962C8B-B14F-4D97-AF65-F5344CB8AC3E}">
        <p14:creationId xmlns:p14="http://schemas.microsoft.com/office/powerpoint/2010/main" val="3880978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D7605E-998C-4E47-A14F-759274D39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113F61-4243-490A-9ECD-BBAD3F1EF3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353382"/>
            <a:ext cx="12192000" cy="7211382"/>
          </a:xfrm>
        </p:spPr>
      </p:pic>
    </p:spTree>
    <p:extLst>
      <p:ext uri="{BB962C8B-B14F-4D97-AF65-F5344CB8AC3E}">
        <p14:creationId xmlns:p14="http://schemas.microsoft.com/office/powerpoint/2010/main" val="713761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11A912-D314-450E-89C7-936C20FA8C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0" y="10578"/>
            <a:ext cx="11925390" cy="6847422"/>
          </a:xfrm>
        </p:spPr>
      </p:pic>
    </p:spTree>
    <p:extLst>
      <p:ext uri="{BB962C8B-B14F-4D97-AF65-F5344CB8AC3E}">
        <p14:creationId xmlns:p14="http://schemas.microsoft.com/office/powerpoint/2010/main" val="2403433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1B7807-8ED8-4AE0-BEEF-79D592F16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CBC4915-0926-48E8-A0A6-ED1AC234FC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31" y="82198"/>
            <a:ext cx="11899738" cy="6693604"/>
          </a:xfrm>
        </p:spPr>
      </p:pic>
    </p:spTree>
    <p:extLst>
      <p:ext uri="{BB962C8B-B14F-4D97-AF65-F5344CB8AC3E}">
        <p14:creationId xmlns:p14="http://schemas.microsoft.com/office/powerpoint/2010/main" val="1632276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432383FB-EFAD-4037-8ADF-2F9201C60F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6392" cy="6942337"/>
          </a:xfrm>
        </p:spPr>
      </p:pic>
    </p:spTree>
    <p:extLst>
      <p:ext uri="{BB962C8B-B14F-4D97-AF65-F5344CB8AC3E}">
        <p14:creationId xmlns:p14="http://schemas.microsoft.com/office/powerpoint/2010/main" val="2330258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6C268B5B-4057-4CF1-AF4F-C9E202BD24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92" y="1"/>
            <a:ext cx="12278791" cy="6858000"/>
          </a:xfrm>
        </p:spPr>
      </p:pic>
    </p:spTree>
    <p:extLst>
      <p:ext uri="{BB962C8B-B14F-4D97-AF65-F5344CB8AC3E}">
        <p14:creationId xmlns:p14="http://schemas.microsoft.com/office/powerpoint/2010/main" val="169697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F83BB2-3F59-4E50-95A4-5918F0C66D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467"/>
            <a:ext cx="12192000" cy="6759066"/>
          </a:xfrm>
        </p:spPr>
      </p:pic>
    </p:spTree>
    <p:extLst>
      <p:ext uri="{BB962C8B-B14F-4D97-AF65-F5344CB8AC3E}">
        <p14:creationId xmlns:p14="http://schemas.microsoft.com/office/powerpoint/2010/main" val="799369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375A65-A6F5-4002-AD18-F2B464F3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DE3D3BA0-6249-4B30-B9C2-F2F7D6DE8D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26"/>
            <a:ext cx="12114393" cy="6856774"/>
          </a:xfrm>
        </p:spPr>
      </p:pic>
    </p:spTree>
    <p:extLst>
      <p:ext uri="{BB962C8B-B14F-4D97-AF65-F5344CB8AC3E}">
        <p14:creationId xmlns:p14="http://schemas.microsoft.com/office/powerpoint/2010/main" val="1409374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638C6-243E-4CB9-AE00-2A5DCAFE4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8879A1-7EB1-46D7-AAAA-FFFFADEFD6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5915" y="1"/>
            <a:ext cx="12377915" cy="6924582"/>
          </a:xfrm>
        </p:spPr>
      </p:pic>
    </p:spTree>
    <p:extLst>
      <p:ext uri="{BB962C8B-B14F-4D97-AF65-F5344CB8AC3E}">
        <p14:creationId xmlns:p14="http://schemas.microsoft.com/office/powerpoint/2010/main" val="3926642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D8A4B-4E69-4CAC-8573-9E5484DBF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17CD8B3-0D11-4331-BDE4-65489D4C1A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400"/>
            <a:ext cx="12192000" cy="6862400"/>
          </a:xfrm>
        </p:spPr>
      </p:pic>
    </p:spTree>
    <p:extLst>
      <p:ext uri="{BB962C8B-B14F-4D97-AF65-F5344CB8AC3E}">
        <p14:creationId xmlns:p14="http://schemas.microsoft.com/office/powerpoint/2010/main" val="2113406423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41</TotalTime>
  <Words>2</Words>
  <Application>Microsoft Office PowerPoint</Application>
  <PresentationFormat>Широкоэкранный</PresentationFormat>
  <Paragraphs>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Cambria Math</vt:lpstr>
      <vt:lpstr>Trebuchet MS</vt:lpstr>
      <vt:lpstr>Берлин</vt:lpstr>
      <vt:lpstr>                            СКРИПОЧКА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СКРИПОЧКА</dc:title>
  <dc:creator>Александр</dc:creator>
  <cp:lastModifiedBy>Александр</cp:lastModifiedBy>
  <cp:revision>1</cp:revision>
  <dcterms:created xsi:type="dcterms:W3CDTF">2024-04-09T10:14:14Z</dcterms:created>
  <dcterms:modified xsi:type="dcterms:W3CDTF">2024-04-09T10:56:05Z</dcterms:modified>
</cp:coreProperties>
</file>