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60" r:id="rId4"/>
    <p:sldId id="262" r:id="rId5"/>
    <p:sldId id="278" r:id="rId6"/>
    <p:sldId id="264" r:id="rId7"/>
    <p:sldId id="265" r:id="rId8"/>
    <p:sldId id="266" r:id="rId9"/>
    <p:sldId id="277" r:id="rId10"/>
    <p:sldId id="267" r:id="rId11"/>
    <p:sldId id="269" r:id="rId12"/>
    <p:sldId id="263" r:id="rId13"/>
    <p:sldId id="270" r:id="rId14"/>
    <p:sldId id="281" r:id="rId15"/>
    <p:sldId id="280" r:id="rId16"/>
    <p:sldId id="282" r:id="rId17"/>
    <p:sldId id="283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717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580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91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882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496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9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597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403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09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466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97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2FF89-E7D7-41A7-8308-6C210E5B8BC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FBD6E-8437-4449-9620-3F870ED7BB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94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305b1923f01d4c40654d677e3c26688ab3196255-1066283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1982" y="3798332"/>
            <a:ext cx="3271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МАДОУ д/сад «</a:t>
            </a:r>
            <a:r>
              <a:rPr lang="ru-RU" sz="2000" b="1" dirty="0" err="1" smtClean="0">
                <a:solidFill>
                  <a:srgbClr val="002060"/>
                </a:solidFill>
              </a:rPr>
              <a:t>Лесовичок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6136" y="3717032"/>
            <a:ext cx="3467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Воспитатель высшей категории: </a:t>
            </a:r>
            <a:r>
              <a:rPr lang="ru-RU" sz="2000" b="1" dirty="0">
                <a:solidFill>
                  <a:srgbClr val="002060"/>
                </a:solidFill>
              </a:rPr>
              <a:t>Денисова Е.Н.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34023" y="5217928"/>
            <a:ext cx="16810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2024 год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576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avatars.mds.yandex.net/i?id=3d48ede6b7eae1c5f5e65adb7fc53f5c9a67184d-548070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0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7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i?id=9703fbf1860b034f6002fbaa84a8c761215d9f09-1153878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948690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понять, что ребёнка укусил клещ: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укус клеща часто бывает безболезненным — поэтому, гуляя в парке или в лесу, почаще осматривайте ребёнка, особенно голову под волосяным покровом и область кожи за ушами;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клещ ползает по одежде — просто стряхните насекомое, клещи долго ищут место для укуса;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опасны самки клеща: они — основные разносчицы инфекций. После укуса они значительно увеличиваются в размерах и приобретают металлический оттенок.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помощь при укусе клеща: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удалите насекомое сразу после обнаружения с помощью пинцета или специального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клещеверта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(продаётся в аптеках): захватите насекомое у самого основания и вытащите вращательными движениями;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проверьте, вышел ли клещ полностью, если головка осталась в коже — извлеките её стерильной иглой, обработав место укуса любым спиртосодержащим средством до удаления головки насекомого и после;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обратитесь к педиатру в течение 72 часов после укуса — врач проведёт профилактику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боррелиоза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назначит необходимые анализы.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В оренбургском Роспотребнадзоре рассказали, чем опасен укус клеща.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9" r="12319"/>
          <a:stretch/>
        </p:blipFill>
        <p:spPr bwMode="auto">
          <a:xfrm>
            <a:off x="251520" y="249917"/>
            <a:ext cx="1832248" cy="1397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8122" y="764704"/>
            <a:ext cx="1872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Клещи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59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https://avatars.mds.yandex.net/i?id=1a8a152ca786c8588ed1a95ba0f4d24a0ec4b455-12508610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59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76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ocuments\Лето и без-сть\17162872435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" y="0"/>
            <a:ext cx="91424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14" y="-21913"/>
            <a:ext cx="63367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 и безопасность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МАДОУ «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Лесовичок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инспектор ДПС провел беседу о безопасности в летние каникулы. Он рассказал детям, о правилах на дорогах. Как безопасно кататься на велосипедах, самокатах, роликах, если нет детской площадки. Где можно играть в футбол, и другие подвижные игры. Напомнил о правилах безопасности как вести себя с незнакомыми людьми, когда можно уходить с территории своего двора. Ребята обещали выполнять все правила, что бы избежать неприятных ситуаций.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Воспитатель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Денисова Е.Н.</a:t>
            </a:r>
          </a:p>
        </p:txBody>
      </p:sp>
    </p:spTree>
    <p:extLst>
      <p:ext uri="{BB962C8B-B14F-4D97-AF65-F5344CB8AC3E}">
        <p14:creationId xmlns:p14="http://schemas.microsoft.com/office/powerpoint/2010/main" val="425828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8243fb85224acb26b5d41bbcd039687af6e456dd-755471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User\Desktop\Новая папка\171680781469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05"/>
          <a:stretch/>
        </p:blipFill>
        <p:spPr bwMode="auto">
          <a:xfrm>
            <a:off x="683568" y="620688"/>
            <a:ext cx="3600400" cy="25244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Новая папка\171680782752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68844"/>
            <a:ext cx="3518342" cy="258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Новая папка\171680784157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84984"/>
            <a:ext cx="3615324" cy="26802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835790" y="176141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«День бумажных самолетиков»</a:t>
            </a:r>
            <a:endParaRPr lang="ru-RU" b="1" dirty="0"/>
          </a:p>
        </p:txBody>
      </p:sp>
      <p:pic>
        <p:nvPicPr>
          <p:cNvPr id="3" name="Picture 2" descr="https://avatars.mds.yandex.net/i?id=111d024011af7335f11adf52eebd01c6604074a7-12532507-images-thumbs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340768"/>
            <a:ext cx="1745556" cy="1308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34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8243fb85224acb26b5d41bbcd039687af6e456dd-755471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User\Desktop\ФОТО РАЗНЫЕ\Новая папка\IMG_20240528_1712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49943"/>
            <a:ext cx="1872208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ФОТО РАЗНЫЕ\Новая папка\IMG_20240528_1712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554" y="3212976"/>
            <a:ext cx="1948606" cy="266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ФОТО РАЗНЫЕ\Новая папка\IMG_20240528_1713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279378"/>
            <a:ext cx="1782316" cy="2521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ФОТО РАЗНЫЕ\Новая папка\IMG_20240528_17135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20688"/>
            <a:ext cx="1838400" cy="240004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ФОТО РАЗНЫЕ\Новая папка\IMG_20240528_171633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79378"/>
            <a:ext cx="1900955" cy="2533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ФОТО РАЗНЫЕ\Новая папка\IMG_20240528_17113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620688"/>
            <a:ext cx="1719808" cy="240004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75656" y="184965"/>
            <a:ext cx="2627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«Лета деньки веселые» </a:t>
            </a:r>
            <a:endParaRPr lang="ru-RU" b="1" dirty="0"/>
          </a:p>
        </p:txBody>
      </p:sp>
      <p:pic>
        <p:nvPicPr>
          <p:cNvPr id="1028" name="Picture 4" descr="https://avatars.mds.yandex.net/i?id=c17e36c6e966992530c05dd5c7118a1c6f91aff6-10115282-images-thumbs&amp;n=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436" y="887084"/>
            <a:ext cx="2185988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8243fb85224acb26b5d41bbcd039687af6e456dd-7554713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88078"/>
            <a:ext cx="1861756" cy="24726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250943"/>
            <a:ext cx="2077780" cy="2759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250943"/>
            <a:ext cx="2149788" cy="28551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855" y="774985"/>
            <a:ext cx="2126806" cy="234557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3250943"/>
            <a:ext cx="2163661" cy="28736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3490" y="257245"/>
            <a:ext cx="4259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«Солнце, воздух, игры, смех!»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169877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avatars.mds.yandex.net/i?id=597aa948e06e5d4841b9547c69c92129db38b358-1238582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68" y="0"/>
            <a:ext cx="91764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22219" y="5934549"/>
            <a:ext cx="30317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77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i?id=0311c3f0097491858daa0f638cbed7c63cf1262e-9863451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412776"/>
            <a:ext cx="817692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Закрепление материала о правилах безопасности в летнее время.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основные правила безопасности летом.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детей распознавать опасные ситуации и избегать их.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ответственность за свою безопасность и безопасность окружающих.</a:t>
            </a:r>
          </a:p>
        </p:txBody>
      </p:sp>
    </p:spTree>
    <p:extLst>
      <p:ext uri="{BB962C8B-B14F-4D97-AF65-F5344CB8AC3E}">
        <p14:creationId xmlns:p14="http://schemas.microsoft.com/office/powerpoint/2010/main" val="283089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9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avatars.mds.yandex.net/i?id=9703fbf1860b034f6002fbaa84a8c761215d9f09-1153878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16632"/>
            <a:ext cx="9036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Лето — самое короткое и долгожданное время года для детей и их родителей. Пока есть возможность, хочется успеть всё: вволю погулять, искупаться, покататься на велосипеде, и заняться другими увлекательными делами, на которые зимой никогда не хватает времени. А чтобы долгие каникулы не омрачились травмами и болезнями — достаточно соблюдать правила безопасности летом для детей: и взрослым, и, конечно, самим детям.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8" name="Picture 4" descr="https://avatars.mds.yandex.net/i?id=fc4069681f3dc469e651300d1e66fb46b009931e-12494930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2" y="1870958"/>
            <a:ext cx="5862620" cy="498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40152" y="2924944"/>
            <a:ext cx="29523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Даже если ваш ребёнок — эталон ответственности и осторожности, всё равно почаще напоминайте ему об основах безопасного поведения летом. Как показывает опыт врачей-травматологов и педиатров, даже взрослые не всегда знают, как вести себя в экстренной ситуации, а дети — тем более.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7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avatars.mds.yandex.net/i?id=1e4332b3738afdff6fbaa5279a320112ee97fbeb-1252821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57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i?id=9703fbf1860b034f6002fbaa84a8c761215d9f09-1153878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avatars.mds.yandex.net/i?id=4b1687882162ea3a10dbe14304f54a4b1a857578-1247613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3219727" cy="2412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avatars.mds.yandex.net/i?id=152849ce2d2d863281a6a66976f57fdd41d6bb0f-12610597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" y="8518"/>
            <a:ext cx="5888411" cy="421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vatars.mds.yandex.net/i?id=7d80dd1bef4b36fe08c151733c191743a5cd83a4-10311822-images-thumbs&amp;n=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" t="20126" r="2424" b="12051"/>
          <a:stretch/>
        </p:blipFill>
        <p:spPr bwMode="auto">
          <a:xfrm>
            <a:off x="3640958" y="3651374"/>
            <a:ext cx="5544616" cy="320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avatars.mds.yandex.net/i?id=f77789ca2daf5a484b455be66dc39216ef3edabe-12475132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764704"/>
            <a:ext cx="2940263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58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2" name="Picture 8" descr="https://avatars.mds.yandex.net/i?id=ae40aa409e063fb7714bbb789e1de1f1090ea5e9-1193905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76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317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avatars.mds.yandex.net/i?id=468ed400183cc38ce22c9a84440c365c87f90531-1057631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12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vatars.mds.yandex.net/i?id=17826f23e5f9ca005a49717eb3f6daadac508846-1242353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27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410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2024-05-24T10:37:45Z</dcterms:created>
  <dcterms:modified xsi:type="dcterms:W3CDTF">2024-06-06T12:01:40Z</dcterms:modified>
</cp:coreProperties>
</file>