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56" r:id="rId4"/>
    <p:sldId id="258" r:id="rId5"/>
    <p:sldId id="262" r:id="rId6"/>
    <p:sldId id="259" r:id="rId7"/>
    <p:sldId id="260" r:id="rId8"/>
    <p:sldId id="261" r:id="rId9"/>
    <p:sldId id="263" r:id="rId10"/>
    <p:sldId id="265" r:id="rId11"/>
    <p:sldId id="264" r:id="rId12"/>
    <p:sldId id="269" r:id="rId13"/>
    <p:sldId id="268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98681-0374-46B0-8A7C-D731DCAB4B5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75006-802B-4328-8C2C-6F213DBAB0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1285860"/>
            <a:ext cx="80724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Мастер-класс</a:t>
            </a:r>
          </a:p>
          <a:p>
            <a:pPr algn="ctr"/>
            <a:endParaRPr lang="ru-RU" sz="3200" dirty="0" smtClean="0">
              <a:latin typeface="Comic Sans MS" pitchFamily="66" charset="0"/>
            </a:endParaRP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«Изготовление оберега в технике чувашской вышивки»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86182" y="4000504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Выполнила: учитель технологии МАОУ «</a:t>
            </a:r>
            <a:r>
              <a:rPr lang="ru-RU" dirty="0" err="1" smtClean="0">
                <a:latin typeface="Comic Sans MS" pitchFamily="66" charset="0"/>
              </a:rPr>
              <a:t>Урмарская</a:t>
            </a:r>
            <a:r>
              <a:rPr lang="ru-RU" dirty="0" smtClean="0">
                <a:latin typeface="Comic Sans MS" pitchFamily="66" charset="0"/>
              </a:rPr>
              <a:t> СОШ </a:t>
            </a:r>
            <a:r>
              <a:rPr lang="ru-RU" dirty="0" err="1" smtClean="0">
                <a:latin typeface="Comic Sans MS" pitchFamily="66" charset="0"/>
              </a:rPr>
              <a:t>им.Г.Е.Егорова</a:t>
            </a:r>
            <a:r>
              <a:rPr lang="ru-RU" dirty="0" smtClean="0">
                <a:latin typeface="Comic Sans MS" pitchFamily="66" charset="0"/>
              </a:rPr>
              <a:t>»</a:t>
            </a:r>
          </a:p>
          <a:p>
            <a:r>
              <a:rPr lang="ru-RU" dirty="0" smtClean="0">
                <a:latin typeface="Comic Sans MS" pitchFamily="66" charset="0"/>
              </a:rPr>
              <a:t>Васильева Оксана Вениаминовна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ishivka-15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1142984"/>
            <a:ext cx="6007100" cy="2171700"/>
          </a:xfrm>
          <a:prstGeom prst="rect">
            <a:avLst/>
          </a:prstGeom>
          <a:ln>
            <a:solidFill>
              <a:srgbClr val="C00000"/>
            </a:solidFill>
          </a:ln>
        </p:spPr>
      </p:pic>
      <p:pic>
        <p:nvPicPr>
          <p:cNvPr id="3" name="Рисунок 2" descr="vishivka-4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290" y="4286256"/>
            <a:ext cx="6051551" cy="2071702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000364" y="714356"/>
            <a:ext cx="3214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Косая мелкая стежка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3786190"/>
            <a:ext cx="2638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Косой гладьевый шов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1857364"/>
            <a:ext cx="7925009" cy="389960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43240" y="714356"/>
            <a:ext cx="25170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Закрепление нити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2000240"/>
            <a:ext cx="4151081" cy="2043110"/>
          </a:xfrm>
          <a:prstGeom prst="rect">
            <a:avLst/>
          </a:prstGeom>
        </p:spPr>
      </p:pic>
      <p:pic>
        <p:nvPicPr>
          <p:cNvPr id="4" name="Рисунок 3" descr="171766738746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285860"/>
            <a:ext cx="2893239" cy="38576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488" y="500042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990000"/>
                </a:solidFill>
                <a:latin typeface="Comic Sans MS" pitchFamily="66" charset="0"/>
              </a:rPr>
              <a:t>Практическая работа</a:t>
            </a:r>
            <a:endParaRPr lang="ru-RU" sz="2000" b="1" dirty="0">
              <a:solidFill>
                <a:srgbClr val="990000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1675795019_papik-pro-p-vishivka-chuvashskaya-risunok-28.jpg"/>
          <p:cNvPicPr>
            <a:picLocks noChangeAspect="1"/>
          </p:cNvPicPr>
          <p:nvPr/>
        </p:nvPicPr>
        <p:blipFill>
          <a:blip r:embed="rId4"/>
          <a:srcRect t="4360" r="4326" b="8430"/>
          <a:stretch>
            <a:fillRect/>
          </a:stretch>
        </p:blipFill>
        <p:spPr>
          <a:xfrm>
            <a:off x="6500826" y="4643446"/>
            <a:ext cx="1571636" cy="14287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0" y="135729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1. Выполнить контур рисунка «Солнце» швом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Йепкен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4500570"/>
            <a:ext cx="20002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2. По периметру выполнить декоративный шов «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Салакайак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ури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7176674078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285860"/>
            <a:ext cx="3512310" cy="4714908"/>
          </a:xfrm>
          <a:prstGeom prst="rect">
            <a:avLst/>
          </a:prstGeom>
        </p:spPr>
      </p:pic>
      <p:pic>
        <p:nvPicPr>
          <p:cNvPr id="7" name="Рисунок 6" descr="vishivka-4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4071942"/>
            <a:ext cx="3357586" cy="1149444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4857752" y="3214686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3.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Заполнить рисунок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косым </a:t>
            </a:r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</a:rPr>
              <a:t>гладьевым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швом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7176687017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1357298"/>
            <a:ext cx="3321867" cy="4429156"/>
          </a:xfrm>
          <a:prstGeom prst="rect">
            <a:avLst/>
          </a:prstGeom>
        </p:spPr>
      </p:pic>
      <p:pic>
        <p:nvPicPr>
          <p:cNvPr id="4" name="Рисунок 3" descr="171766742688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642918"/>
            <a:ext cx="4357718" cy="56514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13633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285860"/>
            <a:ext cx="750099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Это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особая специфика — национальный чувашский узор хоть и </a:t>
            </a:r>
            <a:r>
              <a:rPr lang="ru-RU" sz="2000" dirty="0" err="1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геометричен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по своей сути, но очень разнообразен. Каждый символ имеет свое особое значение. Это позволяет изделию быть не только красивым, но и передавать определенное послание своему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владельцу или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быть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оберегом.</a:t>
            </a: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«Чувашская вышивка — это письменность нашего народа, и орнамент можно читать как книгу. К сожалению, смысла многих узоров нам уже не понять, ведь вышивка менялась так же, как язык. Наши далекие предки использовали руническое письмо, и эти знаки дошли до нас в виде орнамента.»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                                         Евгения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Жачева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 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Узоры вышивки Чуваши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071934" y="1285860"/>
            <a:ext cx="4564706" cy="5000660"/>
          </a:xfrm>
          <a:prstGeom prst="rect">
            <a:avLst/>
          </a:prstGeom>
          <a:noFill/>
          <a:ln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071538" y="1071546"/>
            <a:ext cx="3071834" cy="521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1600" dirty="0">
                <a:latin typeface="Comic Sans MS" pitchFamily="66" charset="0"/>
              </a:rPr>
              <a:t>В чувашской вышивке множество мелких фигур, которые можно объединить в одну группу – узор с письменами (</a:t>
            </a:r>
            <a:r>
              <a:rPr lang="ru-RU" sz="1600" i="1" dirty="0" err="1">
                <a:latin typeface="Comic Sans MS" pitchFamily="66" charset="0"/>
              </a:rPr>
              <a:t>çыруллă</a:t>
            </a:r>
            <a:r>
              <a:rPr lang="ru-RU" sz="1600" i="1" dirty="0">
                <a:latin typeface="Comic Sans MS" pitchFamily="66" charset="0"/>
              </a:rPr>
              <a:t> </a:t>
            </a:r>
            <a:r>
              <a:rPr lang="ru-RU" sz="1600" i="1" dirty="0" err="1">
                <a:latin typeface="Comic Sans MS" pitchFamily="66" charset="0"/>
              </a:rPr>
              <a:t>тĕрĕ</a:t>
            </a:r>
            <a:r>
              <a:rPr lang="ru-RU" sz="1600" i="1" dirty="0">
                <a:latin typeface="Comic Sans MS" pitchFamily="66" charset="0"/>
              </a:rPr>
              <a:t>)</a:t>
            </a:r>
            <a:r>
              <a:rPr lang="ru-RU" sz="1600" dirty="0">
                <a:latin typeface="Comic Sans MS" pitchFamily="66" charset="0"/>
              </a:rPr>
              <a:t> </a:t>
            </a:r>
          </a:p>
          <a:p>
            <a:pPr>
              <a:spcBef>
                <a:spcPct val="20000"/>
              </a:spcBef>
            </a:pPr>
            <a:endParaRPr lang="ru-RU" sz="1600" dirty="0">
              <a:latin typeface="Comic Sans MS" pitchFamily="66" charset="0"/>
            </a:endParaRPr>
          </a:p>
          <a:p>
            <a:pPr>
              <a:spcBef>
                <a:spcPct val="20000"/>
              </a:spcBef>
            </a:pPr>
            <a:r>
              <a:rPr lang="ru-RU" sz="1600" dirty="0">
                <a:latin typeface="Comic Sans MS" pitchFamily="66" charset="0"/>
              </a:rPr>
              <a:t>Все швы: кроме шва «тамбур»: относятся к счетному приему шитья. </a:t>
            </a:r>
          </a:p>
          <a:p>
            <a:pPr>
              <a:spcBef>
                <a:spcPct val="20000"/>
              </a:spcBef>
            </a:pPr>
            <a:endParaRPr lang="ru-RU" sz="1600" dirty="0">
              <a:latin typeface="Comic Sans MS" pitchFamily="66" charset="0"/>
            </a:endParaRPr>
          </a:p>
          <a:p>
            <a:pPr>
              <a:spcBef>
                <a:spcPct val="20000"/>
              </a:spcBef>
            </a:pPr>
            <a:r>
              <a:rPr lang="ru-RU" sz="1600" dirty="0">
                <a:latin typeface="Comic Sans MS" pitchFamily="66" charset="0"/>
              </a:rPr>
              <a:t>Шитье по счету ниток производится в трех направлениях: по горизонтали, вертикали и диагонали, что приводит к геометрическому построению орнамента из стилизованных форм птиц, животных, растений, древа жизни.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500042"/>
            <a:ext cx="37994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Узоры  с  письменами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Узоры-чувашской-вышивки--1536x886.jpg"/>
          <p:cNvPicPr>
            <a:picLocks noChangeAspect="1"/>
          </p:cNvPicPr>
          <p:nvPr/>
        </p:nvPicPr>
        <p:blipFill>
          <a:blip r:embed="rId2"/>
          <a:srcRect l="6250" t="1241" r="3906" b="-2822"/>
          <a:stretch>
            <a:fillRect/>
          </a:stretch>
        </p:blipFill>
        <p:spPr>
          <a:xfrm>
            <a:off x="714348" y="1000108"/>
            <a:ext cx="7772454" cy="5068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14400" y="928670"/>
            <a:ext cx="7801004" cy="5410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Основные цвета вышивки – все оттенки красного – от темно-бордового до розово-красного и черный.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В качестве дополнения использовались различные оттенки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зеленого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,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синего, желтого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Только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черным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цветом, цветом добра, окаймлялся узор вышивки.</a:t>
            </a:r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</a:rPr>
              <a:t>Красным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цветом, источником торжества, счастья, узоры заполнялись.</a:t>
            </a:r>
            <a:endParaRPr kumimoji="0" lang="ru-RU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</a:rPr>
              <a:t>Желтый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Comic Sans MS" pitchFamily="66" charset="0"/>
              </a:rPr>
              <a:t> 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цвет означает  цвет солнца, радости, счастья.</a:t>
            </a:r>
            <a:endParaRPr kumimoji="0" lang="ru-RU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C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</a:rPr>
              <a:t>Белый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 цвет – белый фон холста - цвет чистоты, здоровья.</a:t>
            </a:r>
            <a:endParaRPr kumimoji="0" lang="ru-RU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A11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</a:rPr>
              <a:t>Зеленый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 цвет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–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цвет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природы, жизни.</a:t>
            </a:r>
            <a:endParaRPr kumimoji="0" lang="ru-RU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</a:rPr>
              <a:t>Синий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 цвет –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цвет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</a:rPr>
              <a:t> волшебства.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50939" y="357165"/>
            <a:ext cx="6707210" cy="674709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Основные цвета чувашской вышивки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672380800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1142984"/>
            <a:ext cx="2928958" cy="4365725"/>
          </a:xfrm>
          <a:prstGeom prst="rect">
            <a:avLst/>
          </a:prstGeom>
        </p:spPr>
      </p:pic>
      <p:pic>
        <p:nvPicPr>
          <p:cNvPr id="3" name="Рисунок 2" descr="16672383407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114970"/>
            <a:ext cx="2468628" cy="2957212"/>
          </a:xfrm>
          <a:prstGeom prst="rect">
            <a:avLst/>
          </a:prstGeom>
        </p:spPr>
      </p:pic>
      <p:pic>
        <p:nvPicPr>
          <p:cNvPr id="4" name="Рисунок 3" descr="16672386420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1928802"/>
            <a:ext cx="2893083" cy="41433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57620" y="428604"/>
            <a:ext cx="1433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Обереги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66477945734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571480"/>
            <a:ext cx="4492538" cy="5545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61" y="0"/>
            <a:ext cx="915592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7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961" y="-1"/>
            <a:ext cx="9149961" cy="6853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228</Words>
  <Application>Microsoft Office PowerPoint</Application>
  <PresentationFormat>Экран (4:3)</PresentationFormat>
  <Paragraphs>41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10</cp:revision>
  <dcterms:created xsi:type="dcterms:W3CDTF">2022-10-31T16:47:52Z</dcterms:created>
  <dcterms:modified xsi:type="dcterms:W3CDTF">2024-06-06T12:17:31Z</dcterms:modified>
</cp:coreProperties>
</file>