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6/5/2024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Тема урока: «Решение текстовых задач»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Выполнила: учитель математики МБОУ </a:t>
            </a:r>
            <a:r>
              <a:rPr lang="ru-RU" sz="2400" dirty="0" err="1" smtClean="0"/>
              <a:t>Бурмакинской</a:t>
            </a:r>
            <a:r>
              <a:rPr lang="ru-RU" sz="2400" dirty="0" smtClean="0"/>
              <a:t> СОШ №1</a:t>
            </a:r>
            <a:r>
              <a:rPr lang="ru-RU" sz="2400" dirty="0"/>
              <a:t> </a:t>
            </a:r>
            <a:r>
              <a:rPr lang="ru-RU" sz="2400" dirty="0" smtClean="0"/>
              <a:t>Короткова О.М.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716856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Федина 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Сколько понадобилось машин для перевозки всей муки, если на каждой машине помещалось по 4 тонны муки?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22959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Федина 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4) 30 т : 4 т = 7(2) – для перевозки всей муки нужно 8 машин</a:t>
            </a:r>
          </a:p>
          <a:p>
            <a:endParaRPr lang="ru-RU" sz="3600" dirty="0"/>
          </a:p>
          <a:p>
            <a:r>
              <a:rPr lang="ru-RU" sz="3600" dirty="0" smtClean="0"/>
              <a:t>Ответ: 8 машин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100883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Федина 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Сколько понадобилось машин для перевозки всей муки, если на каждой машине помещалось по 3 т муки?</a:t>
            </a:r>
          </a:p>
          <a:p>
            <a:r>
              <a:rPr lang="ru-RU" sz="3600" dirty="0" smtClean="0"/>
              <a:t>Из 9 кг зерна вышло 8 кг муки.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2678681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Федина 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600" dirty="0" smtClean="0"/>
              <a:t>1) 80 кг * 450 = 36000 кг –доставили ржи</a:t>
            </a:r>
          </a:p>
          <a:p>
            <a:r>
              <a:rPr lang="ru-RU" sz="3600" dirty="0" smtClean="0"/>
              <a:t>2) 36000 кг : 9 кг = 4000 раз по 9 кг</a:t>
            </a:r>
          </a:p>
          <a:p>
            <a:r>
              <a:rPr lang="ru-RU" sz="3600" dirty="0" smtClean="0"/>
              <a:t>3) 8 кг * 4000 = 32000 кг = 32 т – муки получилось</a:t>
            </a:r>
          </a:p>
          <a:p>
            <a:r>
              <a:rPr lang="ru-RU" sz="3600" dirty="0" smtClean="0"/>
              <a:t>4) 32 т : 3 т = 10(2) – для перевозки всей муки нужно 11 машин</a:t>
            </a:r>
          </a:p>
          <a:p>
            <a:r>
              <a:rPr lang="ru-RU" sz="3600" dirty="0" smtClean="0"/>
              <a:t>Ответ: 11 машин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472612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1. Придумать задачу на деление с остатком.</a:t>
            </a:r>
          </a:p>
          <a:p>
            <a:r>
              <a:rPr lang="ru-RU" sz="3600" dirty="0" smtClean="0"/>
              <a:t>2.  Какие ещё произведения Николай Николаевич Носов написал </a:t>
            </a:r>
            <a:r>
              <a:rPr lang="ru-RU" sz="3600" smtClean="0"/>
              <a:t>для детей? 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6039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Федина 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dirty="0" smtClean="0"/>
              <a:t>На мельницу доставили 450 мешков ржи</a:t>
            </a:r>
            <a:r>
              <a:rPr lang="ru-RU" sz="2800" dirty="0" smtClean="0"/>
              <a:t> </a:t>
            </a:r>
            <a:r>
              <a:rPr lang="ru-RU" sz="3600" dirty="0" smtClean="0"/>
              <a:t>по 80 кг в каждом.</a:t>
            </a:r>
          </a:p>
          <a:p>
            <a:r>
              <a:rPr lang="ru-RU" sz="3600" dirty="0" smtClean="0"/>
              <a:t>Рожь смололи, причём из 6 кг зерна вышло 5 кг муки.</a:t>
            </a:r>
          </a:p>
          <a:p>
            <a:r>
              <a:rPr lang="ru-RU" sz="3600" dirty="0" smtClean="0"/>
              <a:t>Сколько понадобилось машин для перевозки всей муки, если на каждой помещалось по 3 т муки?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95821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Федина 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1) 80 кг * 450 = 36000 кг – ржи доставили на мельницу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51704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Федина 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Рожь смололи, причём из 6 кг зерна вышло 5 кг муки.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309067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Федина 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2) 36000 кг : 6 кг = 6000 раз по 6 кг имелось на мельнице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4223189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Федина 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3) 5 кг * 6000 = 30000 кг = 30 т – муки получилось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42498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Федина 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«Сколько понадобилось машин для перевозки всей муки, если на каждой машине помещалось по 3 тонны муки?»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62440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Федина 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4) 30 т : 3 т = 10 – машин понадобилось</a:t>
            </a:r>
          </a:p>
          <a:p>
            <a:endParaRPr lang="ru-RU" sz="3600" dirty="0"/>
          </a:p>
          <a:p>
            <a:r>
              <a:rPr lang="ru-RU" sz="3600" dirty="0" smtClean="0"/>
              <a:t>Ответ: 10 машин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84320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Федина 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« На мельницу доставили 450 мешков ржи по 80 кг в каждом. </a:t>
            </a:r>
          </a:p>
          <a:p>
            <a:r>
              <a:rPr lang="ru-RU" sz="3200" dirty="0" smtClean="0"/>
              <a:t>Рожь смололи, причём из 6 кг зерна вышло 5 кг муки. </a:t>
            </a:r>
          </a:p>
          <a:p>
            <a:r>
              <a:rPr lang="ru-RU" sz="3200" dirty="0" smtClean="0"/>
              <a:t>Сколько понадобилось машин для перевозки всей муки, если на каждой машине помещалось по 4 тонны муки?»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8554627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83</TotalTime>
  <Words>388</Words>
  <Application>Microsoft Office PowerPoint</Application>
  <PresentationFormat>Широкоэкранный</PresentationFormat>
  <Paragraphs>42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Trebuchet MS</vt:lpstr>
      <vt:lpstr>Wingdings 3</vt:lpstr>
      <vt:lpstr>Аспект</vt:lpstr>
      <vt:lpstr>Тема урока: «Решение текстовых задач»</vt:lpstr>
      <vt:lpstr>                Федина задача</vt:lpstr>
      <vt:lpstr>                  Федина задача</vt:lpstr>
      <vt:lpstr>                  Федина задача</vt:lpstr>
      <vt:lpstr>                     Федина задача</vt:lpstr>
      <vt:lpstr>                Федина задача</vt:lpstr>
      <vt:lpstr>                Федина задача</vt:lpstr>
      <vt:lpstr>               Федина задача</vt:lpstr>
      <vt:lpstr>                Федина задача</vt:lpstr>
      <vt:lpstr>               Федина задача</vt:lpstr>
      <vt:lpstr>                Федина задача</vt:lpstr>
      <vt:lpstr>                Федина задача</vt:lpstr>
      <vt:lpstr>                 Федина задача</vt:lpstr>
      <vt:lpstr>Домашнее задание: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«Решение текстовых задач»</dc:title>
  <dc:creator>оля</dc:creator>
  <cp:lastModifiedBy>оля</cp:lastModifiedBy>
  <cp:revision>10</cp:revision>
  <dcterms:created xsi:type="dcterms:W3CDTF">2023-11-05T07:02:33Z</dcterms:created>
  <dcterms:modified xsi:type="dcterms:W3CDTF">2024-06-05T15:43:29Z</dcterms:modified>
</cp:coreProperties>
</file>