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8" r:id="rId3"/>
    <p:sldId id="266" r:id="rId4"/>
    <p:sldId id="260" r:id="rId5"/>
    <p:sldId id="261" r:id="rId6"/>
    <p:sldId id="271" r:id="rId7"/>
    <p:sldId id="267" r:id="rId8"/>
    <p:sldId id="263" r:id="rId9"/>
    <p:sldId id="272" r:id="rId10"/>
    <p:sldId id="268" r:id="rId11"/>
    <p:sldId id="269" r:id="rId12"/>
    <p:sldId id="273" r:id="rId13"/>
    <p:sldId id="274" r:id="rId14"/>
    <p:sldId id="275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671" autoAdjust="0"/>
  </p:normalViewPr>
  <p:slideViewPr>
    <p:cSldViewPr>
      <p:cViewPr varScale="1">
        <p:scale>
          <a:sx n="82" d="100"/>
          <a:sy n="82" d="100"/>
        </p:scale>
        <p:origin x="1478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#5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232CD6-BDA9-42A2-AF71-ECC218A58EE1}" type="doc">
      <dgm:prSet loTypeId="urn:microsoft.com/office/officeart/2005/8/layout/hList1" loCatId="list" qsTypeId="urn:microsoft.com/office/officeart/2005/8/quickstyle/3d2#4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A206F8E-4955-47A4-9609-149E059945DF}">
      <dgm:prSet/>
      <dgm:spPr/>
      <dgm:t>
        <a:bodyPr/>
        <a:lstStyle/>
        <a:p>
          <a:pPr rtl="0"/>
          <a:r>
            <a:rPr lang="ru-RU" u="sng" dirty="0"/>
            <a:t>ЦЕЛЬ ОБУЧЕНИЯ</a:t>
          </a:r>
          <a:r>
            <a:rPr lang="ru-RU" dirty="0"/>
            <a:t> </a:t>
          </a:r>
        </a:p>
      </dgm:t>
    </dgm:pt>
    <dgm:pt modelId="{CA2016A2-DF13-4298-958D-E2C2D15DE577}" type="parTrans" cxnId="{9C9D0128-FFE6-4406-B111-C5F427573BAE}">
      <dgm:prSet/>
      <dgm:spPr/>
      <dgm:t>
        <a:bodyPr/>
        <a:lstStyle/>
        <a:p>
          <a:endParaRPr lang="ru-RU"/>
        </a:p>
      </dgm:t>
    </dgm:pt>
    <dgm:pt modelId="{68C8109D-A589-4376-BC54-FFA085769E80}" type="sibTrans" cxnId="{9C9D0128-FFE6-4406-B111-C5F427573BAE}">
      <dgm:prSet/>
      <dgm:spPr/>
      <dgm:t>
        <a:bodyPr/>
        <a:lstStyle/>
        <a:p>
          <a:endParaRPr lang="ru-RU"/>
        </a:p>
      </dgm:t>
    </dgm:pt>
    <dgm:pt modelId="{1AC5FC84-D889-466F-805C-38EF17A1F898}">
      <dgm:prSet/>
      <dgm:spPr/>
      <dgm:t>
        <a:bodyPr/>
        <a:lstStyle/>
        <a:p>
          <a:r>
            <a:rPr lang="ru-RU" dirty="0"/>
            <a:t>оптимальное общее развитие каждого ребенка</a:t>
          </a:r>
        </a:p>
      </dgm:t>
    </dgm:pt>
    <dgm:pt modelId="{E1EB8259-B17A-4827-8AB2-6B74617F2365}" type="parTrans" cxnId="{E260FD53-C93D-4CF1-997E-48C1883A24CC}">
      <dgm:prSet/>
      <dgm:spPr/>
      <dgm:t>
        <a:bodyPr/>
        <a:lstStyle/>
        <a:p>
          <a:endParaRPr lang="ru-RU"/>
        </a:p>
      </dgm:t>
    </dgm:pt>
    <dgm:pt modelId="{E37ABA28-720C-4BA5-A796-16A8864B7D4D}" type="sibTrans" cxnId="{E260FD53-C93D-4CF1-997E-48C1883A24CC}">
      <dgm:prSet/>
      <dgm:spPr/>
      <dgm:t>
        <a:bodyPr/>
        <a:lstStyle/>
        <a:p>
          <a:endParaRPr lang="ru-RU"/>
        </a:p>
      </dgm:t>
    </dgm:pt>
    <dgm:pt modelId="{ACED6593-C6DA-4C34-8D70-EA3B33B74877}" type="pres">
      <dgm:prSet presAssocID="{EB232CD6-BDA9-42A2-AF71-ECC218A58EE1}" presName="Name0" presStyleCnt="0">
        <dgm:presLayoutVars>
          <dgm:dir/>
          <dgm:animLvl val="lvl"/>
          <dgm:resizeHandles val="exact"/>
        </dgm:presLayoutVars>
      </dgm:prSet>
      <dgm:spPr/>
    </dgm:pt>
    <dgm:pt modelId="{BB227A9D-E851-4459-AFF1-3C99E664E9B1}" type="pres">
      <dgm:prSet presAssocID="{5A206F8E-4955-47A4-9609-149E059945DF}" presName="composite" presStyleCnt="0"/>
      <dgm:spPr/>
    </dgm:pt>
    <dgm:pt modelId="{544B7401-7ECC-4E70-B04B-E332D0507149}" type="pres">
      <dgm:prSet presAssocID="{5A206F8E-4955-47A4-9609-149E059945DF}" presName="parTx" presStyleLbl="alignNode1" presStyleIdx="0" presStyleCnt="1" custLinFactY="-49016" custLinFactNeighborX="-2667" custLinFactNeighborY="-100000">
        <dgm:presLayoutVars>
          <dgm:chMax val="0"/>
          <dgm:chPref val="0"/>
          <dgm:bulletEnabled val="1"/>
        </dgm:presLayoutVars>
      </dgm:prSet>
      <dgm:spPr/>
    </dgm:pt>
    <dgm:pt modelId="{902C0AF3-EA66-4FC5-9225-36A75CABE571}" type="pres">
      <dgm:prSet presAssocID="{5A206F8E-4955-47A4-9609-149E059945DF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1021C91A-A006-4B40-8F36-79553044FD27}" type="presOf" srcId="{1AC5FC84-D889-466F-805C-38EF17A1F898}" destId="{902C0AF3-EA66-4FC5-9225-36A75CABE571}" srcOrd="0" destOrd="0" presId="urn:microsoft.com/office/officeart/2005/8/layout/hList1"/>
    <dgm:cxn modelId="{9C9D0128-FFE6-4406-B111-C5F427573BAE}" srcId="{EB232CD6-BDA9-42A2-AF71-ECC218A58EE1}" destId="{5A206F8E-4955-47A4-9609-149E059945DF}" srcOrd="0" destOrd="0" parTransId="{CA2016A2-DF13-4298-958D-E2C2D15DE577}" sibTransId="{68C8109D-A589-4376-BC54-FFA085769E80}"/>
    <dgm:cxn modelId="{1A376966-0F58-43DA-8204-396AC0FA7F90}" type="presOf" srcId="{EB232CD6-BDA9-42A2-AF71-ECC218A58EE1}" destId="{ACED6593-C6DA-4C34-8D70-EA3B33B74877}" srcOrd="0" destOrd="0" presId="urn:microsoft.com/office/officeart/2005/8/layout/hList1"/>
    <dgm:cxn modelId="{E260FD53-C93D-4CF1-997E-48C1883A24CC}" srcId="{5A206F8E-4955-47A4-9609-149E059945DF}" destId="{1AC5FC84-D889-466F-805C-38EF17A1F898}" srcOrd="0" destOrd="0" parTransId="{E1EB8259-B17A-4827-8AB2-6B74617F2365}" sibTransId="{E37ABA28-720C-4BA5-A796-16A8864B7D4D}"/>
    <dgm:cxn modelId="{82453786-B3B7-49EB-AB1E-AC8D8FC4A4FC}" type="presOf" srcId="{5A206F8E-4955-47A4-9609-149E059945DF}" destId="{544B7401-7ECC-4E70-B04B-E332D0507149}" srcOrd="0" destOrd="0" presId="urn:microsoft.com/office/officeart/2005/8/layout/hList1"/>
    <dgm:cxn modelId="{4A4103B8-565E-40EF-BDCF-43697A6D90EB}" type="presParOf" srcId="{ACED6593-C6DA-4C34-8D70-EA3B33B74877}" destId="{BB227A9D-E851-4459-AFF1-3C99E664E9B1}" srcOrd="0" destOrd="0" presId="urn:microsoft.com/office/officeart/2005/8/layout/hList1"/>
    <dgm:cxn modelId="{A9271517-850F-4DB8-BDFF-B010D59A287F}" type="presParOf" srcId="{BB227A9D-E851-4459-AFF1-3C99E664E9B1}" destId="{544B7401-7ECC-4E70-B04B-E332D0507149}" srcOrd="0" destOrd="0" presId="urn:microsoft.com/office/officeart/2005/8/layout/hList1"/>
    <dgm:cxn modelId="{8C86ADC0-07FB-4188-87F7-8046ADA5D888}" type="presParOf" srcId="{BB227A9D-E851-4459-AFF1-3C99E664E9B1}" destId="{902C0AF3-EA66-4FC5-9225-36A75CABE57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52244F6-688B-48BD-B449-27EF506FFB3D}" type="doc">
      <dgm:prSet loTypeId="urn:microsoft.com/office/officeart/2005/8/layout/vList2" loCatId="list" qsTypeId="urn:microsoft.com/office/officeart/2005/8/quickstyle/simple5" qsCatId="simple" csTypeId="urn:microsoft.com/office/officeart/2005/8/colors/accent1_3" csCatId="accent1"/>
      <dgm:spPr/>
      <dgm:t>
        <a:bodyPr/>
        <a:lstStyle/>
        <a:p>
          <a:endParaRPr lang="ru-RU"/>
        </a:p>
      </dgm:t>
    </dgm:pt>
    <dgm:pt modelId="{70349735-A1C7-4068-B4CF-74EB7AB163A7}">
      <dgm:prSet custT="1"/>
      <dgm:spPr/>
      <dgm:t>
        <a:bodyPr/>
        <a:lstStyle/>
        <a:p>
          <a:pPr rtl="0"/>
          <a:r>
            <a: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Открытие в детях потенциальных интеллектуальных и личностных способностей.</a:t>
          </a:r>
        </a:p>
      </dgm:t>
    </dgm:pt>
    <dgm:pt modelId="{E1B5DB25-4805-4ADF-AEED-081A5D6AA734}" type="parTrans" cxnId="{293BC9A8-C4D4-40CC-9840-8201BBFCA89F}">
      <dgm:prSet/>
      <dgm:spPr/>
      <dgm:t>
        <a:bodyPr/>
        <a:lstStyle/>
        <a:p>
          <a:endParaRPr lang="ru-RU"/>
        </a:p>
      </dgm:t>
    </dgm:pt>
    <dgm:pt modelId="{5D1297FF-4513-4CC1-BD59-AF52507BD450}" type="sibTrans" cxnId="{293BC9A8-C4D4-40CC-9840-8201BBFCA89F}">
      <dgm:prSet/>
      <dgm:spPr/>
      <dgm:t>
        <a:bodyPr/>
        <a:lstStyle/>
        <a:p>
          <a:endParaRPr lang="ru-RU"/>
        </a:p>
      </dgm:t>
    </dgm:pt>
    <dgm:pt modelId="{E49283AF-19A0-4CD7-A61A-B36EE4D481B9}">
      <dgm:prSet custT="1"/>
      <dgm:spPr/>
      <dgm:t>
        <a:bodyPr/>
        <a:lstStyle/>
        <a:p>
          <a:pPr rtl="0"/>
          <a:r>
            <a: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Переход на коллективно-распределенный тип деятельности </a:t>
          </a:r>
        </a:p>
      </dgm:t>
    </dgm:pt>
    <dgm:pt modelId="{8231A678-5EC0-4687-A3BC-34FC7D7D064B}" type="sibTrans" cxnId="{5B65647F-0C51-40DA-8342-8FA4B31AC3AD}">
      <dgm:prSet/>
      <dgm:spPr/>
      <dgm:t>
        <a:bodyPr/>
        <a:lstStyle/>
        <a:p>
          <a:endParaRPr lang="ru-RU"/>
        </a:p>
      </dgm:t>
    </dgm:pt>
    <dgm:pt modelId="{857E757A-8592-4F2F-BC8E-3114EB341A9D}" type="parTrans" cxnId="{5B65647F-0C51-40DA-8342-8FA4B31AC3AD}">
      <dgm:prSet/>
      <dgm:spPr/>
      <dgm:t>
        <a:bodyPr/>
        <a:lstStyle/>
        <a:p>
          <a:endParaRPr lang="ru-RU"/>
        </a:p>
      </dgm:t>
    </dgm:pt>
    <dgm:pt modelId="{121B944E-8243-46B4-B95D-A95D8C9DB1D0}">
      <dgm:prSet custT="1"/>
      <dgm:spPr/>
      <dgm:t>
        <a:bodyPr/>
        <a:lstStyle/>
        <a:p>
          <a:pPr rtl="0"/>
          <a:r>
            <a: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Главная задача – освоение учащимися обобщенных способов действия. </a:t>
          </a:r>
        </a:p>
      </dgm:t>
    </dgm:pt>
    <dgm:pt modelId="{8D7C82DD-FAA8-4662-AF72-636C47C77B3F}" type="sibTrans" cxnId="{0FEEFE8C-B1DD-4BF3-B4E6-4D04CBB17233}">
      <dgm:prSet/>
      <dgm:spPr/>
      <dgm:t>
        <a:bodyPr/>
        <a:lstStyle/>
        <a:p>
          <a:endParaRPr lang="ru-RU"/>
        </a:p>
      </dgm:t>
    </dgm:pt>
    <dgm:pt modelId="{7FB393B0-F9B4-4C8D-95A4-29D37F244A8B}" type="parTrans" cxnId="{0FEEFE8C-B1DD-4BF3-B4E6-4D04CBB17233}">
      <dgm:prSet/>
      <dgm:spPr/>
      <dgm:t>
        <a:bodyPr/>
        <a:lstStyle/>
        <a:p>
          <a:endParaRPr lang="ru-RU"/>
        </a:p>
      </dgm:t>
    </dgm:pt>
    <dgm:pt modelId="{57CF6948-CBE1-4563-839C-D8B9CCFC9B52}">
      <dgm:prSet custT="1"/>
      <dgm:spPr/>
      <dgm:t>
        <a:bodyPr/>
        <a:lstStyle/>
        <a:p>
          <a:pPr rtl="0"/>
          <a:r>
            <a: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Отказ от репродуктивного способа обучения</a:t>
          </a:r>
        </a:p>
      </dgm:t>
    </dgm:pt>
    <dgm:pt modelId="{0E4AC739-8B87-4ACB-8A72-BA09E3BE513B}" type="sibTrans" cxnId="{0A88A745-6638-4058-9076-185BD717A999}">
      <dgm:prSet/>
      <dgm:spPr/>
      <dgm:t>
        <a:bodyPr/>
        <a:lstStyle/>
        <a:p>
          <a:endParaRPr lang="ru-RU"/>
        </a:p>
      </dgm:t>
    </dgm:pt>
    <dgm:pt modelId="{BB4630C6-5A08-4EB2-8EBB-7EBECE1ADC07}" type="parTrans" cxnId="{0A88A745-6638-4058-9076-185BD717A999}">
      <dgm:prSet/>
      <dgm:spPr/>
      <dgm:t>
        <a:bodyPr/>
        <a:lstStyle/>
        <a:p>
          <a:endParaRPr lang="ru-RU"/>
        </a:p>
      </dgm:t>
    </dgm:pt>
    <dgm:pt modelId="{967D71CF-84DB-4E16-A751-ACF5BCC99E65}">
      <dgm:prSet custT="1"/>
      <dgm:spPr/>
      <dgm:t>
        <a:bodyPr/>
        <a:lstStyle/>
        <a:p>
          <a:pPr rtl="0"/>
          <a:r>
            <a: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Изменение предметного содержания обучения</a:t>
          </a:r>
        </a:p>
      </dgm:t>
    </dgm:pt>
    <dgm:pt modelId="{016CAF16-0E7A-4116-AA2E-9DB332DBE6C9}" type="sibTrans" cxnId="{D73AFE52-42E2-43C5-A6E5-1AA5A9FAC0E9}">
      <dgm:prSet/>
      <dgm:spPr/>
      <dgm:t>
        <a:bodyPr/>
        <a:lstStyle/>
        <a:p>
          <a:endParaRPr lang="ru-RU"/>
        </a:p>
      </dgm:t>
    </dgm:pt>
    <dgm:pt modelId="{5980D834-FBBF-4BCA-B836-0D8CCD5F74E2}" type="parTrans" cxnId="{D73AFE52-42E2-43C5-A6E5-1AA5A9FAC0E9}">
      <dgm:prSet/>
      <dgm:spPr/>
      <dgm:t>
        <a:bodyPr/>
        <a:lstStyle/>
        <a:p>
          <a:endParaRPr lang="ru-RU"/>
        </a:p>
      </dgm:t>
    </dgm:pt>
    <dgm:pt modelId="{1F6CAD8C-EEA0-4086-B766-97D02AF92E44}" type="pres">
      <dgm:prSet presAssocID="{D52244F6-688B-48BD-B449-27EF506FFB3D}" presName="linear" presStyleCnt="0">
        <dgm:presLayoutVars>
          <dgm:animLvl val="lvl"/>
          <dgm:resizeHandles val="exact"/>
        </dgm:presLayoutVars>
      </dgm:prSet>
      <dgm:spPr/>
    </dgm:pt>
    <dgm:pt modelId="{CCF7F5AD-D0B6-426D-98DF-2192F7782FE1}" type="pres">
      <dgm:prSet presAssocID="{967D71CF-84DB-4E16-A751-ACF5BCC99E65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979ACEF6-0522-4A05-B404-FFF5A3C1E7B7}" type="pres">
      <dgm:prSet presAssocID="{016CAF16-0E7A-4116-AA2E-9DB332DBE6C9}" presName="spacer" presStyleCnt="0"/>
      <dgm:spPr/>
    </dgm:pt>
    <dgm:pt modelId="{F3585918-447C-44AB-8E1F-3F44821C3364}" type="pres">
      <dgm:prSet presAssocID="{57CF6948-CBE1-4563-839C-D8B9CCFC9B52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ADBC7BE0-B235-4DE0-9894-A3026A137A8F}" type="pres">
      <dgm:prSet presAssocID="{0E4AC739-8B87-4ACB-8A72-BA09E3BE513B}" presName="spacer" presStyleCnt="0"/>
      <dgm:spPr/>
    </dgm:pt>
    <dgm:pt modelId="{ED4CDB35-3940-450E-9691-7C708D389AE4}" type="pres">
      <dgm:prSet presAssocID="{121B944E-8243-46B4-B95D-A95D8C9DB1D0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77A50141-1376-499E-952D-7974141C3748}" type="pres">
      <dgm:prSet presAssocID="{8D7C82DD-FAA8-4662-AF72-636C47C77B3F}" presName="spacer" presStyleCnt="0"/>
      <dgm:spPr/>
    </dgm:pt>
    <dgm:pt modelId="{AD23F2D3-348C-4E56-A5B9-64E6D4B6DC80}" type="pres">
      <dgm:prSet presAssocID="{E49283AF-19A0-4CD7-A61A-B36EE4D481B9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480529B1-79CF-4EC5-A5CD-24D73F92C3BE}" type="pres">
      <dgm:prSet presAssocID="{8231A678-5EC0-4687-A3BC-34FC7D7D064B}" presName="spacer" presStyleCnt="0"/>
      <dgm:spPr/>
    </dgm:pt>
    <dgm:pt modelId="{24E3890A-41F3-4BCD-BA23-C5A2D60C4676}" type="pres">
      <dgm:prSet presAssocID="{70349735-A1C7-4068-B4CF-74EB7AB163A7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6F8D9315-1D42-488C-B893-C655CC9E983F}" type="presOf" srcId="{57CF6948-CBE1-4563-839C-D8B9CCFC9B52}" destId="{F3585918-447C-44AB-8E1F-3F44821C3364}" srcOrd="0" destOrd="0" presId="urn:microsoft.com/office/officeart/2005/8/layout/vList2"/>
    <dgm:cxn modelId="{BD7F051B-37DA-41E7-A0B3-C5B25B83E976}" type="presOf" srcId="{E49283AF-19A0-4CD7-A61A-B36EE4D481B9}" destId="{AD23F2D3-348C-4E56-A5B9-64E6D4B6DC80}" srcOrd="0" destOrd="0" presId="urn:microsoft.com/office/officeart/2005/8/layout/vList2"/>
    <dgm:cxn modelId="{0A88A745-6638-4058-9076-185BD717A999}" srcId="{D52244F6-688B-48BD-B449-27EF506FFB3D}" destId="{57CF6948-CBE1-4563-839C-D8B9CCFC9B52}" srcOrd="1" destOrd="0" parTransId="{BB4630C6-5A08-4EB2-8EBB-7EBECE1ADC07}" sibTransId="{0E4AC739-8B87-4ACB-8A72-BA09E3BE513B}"/>
    <dgm:cxn modelId="{FD60C567-C9E1-43A9-B303-3F252535C83F}" type="presOf" srcId="{70349735-A1C7-4068-B4CF-74EB7AB163A7}" destId="{24E3890A-41F3-4BCD-BA23-C5A2D60C4676}" srcOrd="0" destOrd="0" presId="urn:microsoft.com/office/officeart/2005/8/layout/vList2"/>
    <dgm:cxn modelId="{D73AFE52-42E2-43C5-A6E5-1AA5A9FAC0E9}" srcId="{D52244F6-688B-48BD-B449-27EF506FFB3D}" destId="{967D71CF-84DB-4E16-A751-ACF5BCC99E65}" srcOrd="0" destOrd="0" parTransId="{5980D834-FBBF-4BCA-B836-0D8CCD5F74E2}" sibTransId="{016CAF16-0E7A-4116-AA2E-9DB332DBE6C9}"/>
    <dgm:cxn modelId="{D14B4377-75EA-4D49-8831-4B10AF2D05D4}" type="presOf" srcId="{121B944E-8243-46B4-B95D-A95D8C9DB1D0}" destId="{ED4CDB35-3940-450E-9691-7C708D389AE4}" srcOrd="0" destOrd="0" presId="urn:microsoft.com/office/officeart/2005/8/layout/vList2"/>
    <dgm:cxn modelId="{5B65647F-0C51-40DA-8342-8FA4B31AC3AD}" srcId="{D52244F6-688B-48BD-B449-27EF506FFB3D}" destId="{E49283AF-19A0-4CD7-A61A-B36EE4D481B9}" srcOrd="3" destOrd="0" parTransId="{857E757A-8592-4F2F-BC8E-3114EB341A9D}" sibTransId="{8231A678-5EC0-4687-A3BC-34FC7D7D064B}"/>
    <dgm:cxn modelId="{4BD2638C-8DE4-4B5C-B1C9-F67FC0B94F7F}" type="presOf" srcId="{967D71CF-84DB-4E16-A751-ACF5BCC99E65}" destId="{CCF7F5AD-D0B6-426D-98DF-2192F7782FE1}" srcOrd="0" destOrd="0" presId="urn:microsoft.com/office/officeart/2005/8/layout/vList2"/>
    <dgm:cxn modelId="{0FEEFE8C-B1DD-4BF3-B4E6-4D04CBB17233}" srcId="{D52244F6-688B-48BD-B449-27EF506FFB3D}" destId="{121B944E-8243-46B4-B95D-A95D8C9DB1D0}" srcOrd="2" destOrd="0" parTransId="{7FB393B0-F9B4-4C8D-95A4-29D37F244A8B}" sibTransId="{8D7C82DD-FAA8-4662-AF72-636C47C77B3F}"/>
    <dgm:cxn modelId="{293BC9A8-C4D4-40CC-9840-8201BBFCA89F}" srcId="{D52244F6-688B-48BD-B449-27EF506FFB3D}" destId="{70349735-A1C7-4068-B4CF-74EB7AB163A7}" srcOrd="4" destOrd="0" parTransId="{E1B5DB25-4805-4ADF-AEED-081A5D6AA734}" sibTransId="{5D1297FF-4513-4CC1-BD59-AF52507BD450}"/>
    <dgm:cxn modelId="{F279A7BD-EACC-4F43-9604-AEFEC0966CA0}" type="presOf" srcId="{D52244F6-688B-48BD-B449-27EF506FFB3D}" destId="{1F6CAD8C-EEA0-4086-B766-97D02AF92E44}" srcOrd="0" destOrd="0" presId="urn:microsoft.com/office/officeart/2005/8/layout/vList2"/>
    <dgm:cxn modelId="{A090FE03-F114-467C-915D-477190D41BFB}" type="presParOf" srcId="{1F6CAD8C-EEA0-4086-B766-97D02AF92E44}" destId="{CCF7F5AD-D0B6-426D-98DF-2192F7782FE1}" srcOrd="0" destOrd="0" presId="urn:microsoft.com/office/officeart/2005/8/layout/vList2"/>
    <dgm:cxn modelId="{1EF903D6-56F0-4471-95A4-0B4A449757B5}" type="presParOf" srcId="{1F6CAD8C-EEA0-4086-B766-97D02AF92E44}" destId="{979ACEF6-0522-4A05-B404-FFF5A3C1E7B7}" srcOrd="1" destOrd="0" presId="urn:microsoft.com/office/officeart/2005/8/layout/vList2"/>
    <dgm:cxn modelId="{4BB37D2B-A855-4E17-9FCA-AFCF4BC7C802}" type="presParOf" srcId="{1F6CAD8C-EEA0-4086-B766-97D02AF92E44}" destId="{F3585918-447C-44AB-8E1F-3F44821C3364}" srcOrd="2" destOrd="0" presId="urn:microsoft.com/office/officeart/2005/8/layout/vList2"/>
    <dgm:cxn modelId="{A2C9C483-B828-42A1-BFF2-EFB87762DB39}" type="presParOf" srcId="{1F6CAD8C-EEA0-4086-B766-97D02AF92E44}" destId="{ADBC7BE0-B235-4DE0-9894-A3026A137A8F}" srcOrd="3" destOrd="0" presId="urn:microsoft.com/office/officeart/2005/8/layout/vList2"/>
    <dgm:cxn modelId="{67CF59B6-51BF-4F8E-BA2C-9B70022CEDFA}" type="presParOf" srcId="{1F6CAD8C-EEA0-4086-B766-97D02AF92E44}" destId="{ED4CDB35-3940-450E-9691-7C708D389AE4}" srcOrd="4" destOrd="0" presId="urn:microsoft.com/office/officeart/2005/8/layout/vList2"/>
    <dgm:cxn modelId="{C6E2668A-40D7-4041-992F-0EFA6302ECD6}" type="presParOf" srcId="{1F6CAD8C-EEA0-4086-B766-97D02AF92E44}" destId="{77A50141-1376-499E-952D-7974141C3748}" srcOrd="5" destOrd="0" presId="urn:microsoft.com/office/officeart/2005/8/layout/vList2"/>
    <dgm:cxn modelId="{359389EC-79A7-42A1-9C5A-1E442053BF86}" type="presParOf" srcId="{1F6CAD8C-EEA0-4086-B766-97D02AF92E44}" destId="{AD23F2D3-348C-4E56-A5B9-64E6D4B6DC80}" srcOrd="6" destOrd="0" presId="urn:microsoft.com/office/officeart/2005/8/layout/vList2"/>
    <dgm:cxn modelId="{5039C5E4-F92C-49F2-815C-C74BE74B0F82}" type="presParOf" srcId="{1F6CAD8C-EEA0-4086-B766-97D02AF92E44}" destId="{480529B1-79CF-4EC5-A5CD-24D73F92C3BE}" srcOrd="7" destOrd="0" presId="urn:microsoft.com/office/officeart/2005/8/layout/vList2"/>
    <dgm:cxn modelId="{81BA4283-F508-45A8-824A-DF40F1532A04}" type="presParOf" srcId="{1F6CAD8C-EEA0-4086-B766-97D02AF92E44}" destId="{24E3890A-41F3-4BCD-BA23-C5A2D60C4676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9594B25-268A-489A-97AB-92A12EB78883}" type="doc">
      <dgm:prSet loTypeId="urn:microsoft.com/office/officeart/2005/8/layout/vList2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DCB87030-4656-4EBF-91FB-E19F6201057B}">
      <dgm:prSet/>
      <dgm:spPr/>
      <dgm:t>
        <a:bodyPr/>
        <a:lstStyle/>
        <a:p>
          <a:pPr rtl="0"/>
          <a:r>
            <a:rPr lang="ru-RU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•Самостоятельная добыча знаний учащимися</a:t>
          </a:r>
        </a:p>
      </dgm:t>
    </dgm:pt>
    <dgm:pt modelId="{E6CFD702-4C56-4148-988B-13BF9E9D7050}" type="parTrans" cxnId="{918A06AB-A9BB-41FD-8CF8-978ABCFFBBBC}">
      <dgm:prSet/>
      <dgm:spPr/>
      <dgm:t>
        <a:bodyPr/>
        <a:lstStyle/>
        <a:p>
          <a:endParaRPr lang="ru-RU"/>
        </a:p>
      </dgm:t>
    </dgm:pt>
    <dgm:pt modelId="{1A09C5DE-96F1-4CA7-B06C-92A17767473A}" type="sibTrans" cxnId="{918A06AB-A9BB-41FD-8CF8-978ABCFFBBBC}">
      <dgm:prSet/>
      <dgm:spPr/>
      <dgm:t>
        <a:bodyPr/>
        <a:lstStyle/>
        <a:p>
          <a:endParaRPr lang="ru-RU"/>
        </a:p>
      </dgm:t>
    </dgm:pt>
    <dgm:pt modelId="{1FA2D77D-FA11-484E-9523-9D84A4C9EE24}">
      <dgm:prSet/>
      <dgm:spPr/>
      <dgm:t>
        <a:bodyPr/>
        <a:lstStyle/>
        <a:p>
          <a:pPr rtl="0"/>
          <a:r>
            <a:rPr lang="ru-RU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•Минимум домашних заданий</a:t>
          </a:r>
        </a:p>
      </dgm:t>
    </dgm:pt>
    <dgm:pt modelId="{DCB8C62F-D983-4182-907F-FD376CF9C273}" type="parTrans" cxnId="{AD58B2D6-1773-4D95-8DCB-6BB1F1665274}">
      <dgm:prSet/>
      <dgm:spPr/>
      <dgm:t>
        <a:bodyPr/>
        <a:lstStyle/>
        <a:p>
          <a:endParaRPr lang="ru-RU"/>
        </a:p>
      </dgm:t>
    </dgm:pt>
    <dgm:pt modelId="{6228274A-2922-456A-989B-40AE7AF9BB19}" type="sibTrans" cxnId="{AD58B2D6-1773-4D95-8DCB-6BB1F1665274}">
      <dgm:prSet/>
      <dgm:spPr/>
      <dgm:t>
        <a:bodyPr/>
        <a:lstStyle/>
        <a:p>
          <a:endParaRPr lang="ru-RU"/>
        </a:p>
      </dgm:t>
    </dgm:pt>
    <dgm:pt modelId="{22A5D097-8A19-4FA0-A738-348AB00BA5E7}">
      <dgm:prSet/>
      <dgm:spPr/>
      <dgm:t>
        <a:bodyPr/>
        <a:lstStyle/>
        <a:p>
          <a:pPr rtl="0"/>
          <a:r>
            <a:rPr lang="ru-RU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Без переутомления детей</a:t>
          </a:r>
        </a:p>
      </dgm:t>
    </dgm:pt>
    <dgm:pt modelId="{792FDCA8-04B6-499D-A0A5-A1AACFBC0CE0}" type="parTrans" cxnId="{2D21D5D7-EB8E-4781-BFF6-D834FA341AE4}">
      <dgm:prSet/>
      <dgm:spPr/>
      <dgm:t>
        <a:bodyPr/>
        <a:lstStyle/>
        <a:p>
          <a:endParaRPr lang="ru-RU"/>
        </a:p>
      </dgm:t>
    </dgm:pt>
    <dgm:pt modelId="{F003AFA9-FE8C-4CE0-8977-BB19653F601D}" type="sibTrans" cxnId="{2D21D5D7-EB8E-4781-BFF6-D834FA341AE4}">
      <dgm:prSet/>
      <dgm:spPr/>
      <dgm:t>
        <a:bodyPr/>
        <a:lstStyle/>
        <a:p>
          <a:endParaRPr lang="ru-RU"/>
        </a:p>
      </dgm:t>
    </dgm:pt>
    <dgm:pt modelId="{912F4FE3-1158-44E1-BC7A-0B4930FBB157}">
      <dgm:prSet/>
      <dgm:spPr/>
      <dgm:t>
        <a:bodyPr/>
        <a:lstStyle/>
        <a:p>
          <a:pPr rtl="0"/>
          <a:r>
            <a:rPr lang="ru-RU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•Результат – умение детей  аргументировать и доказывать</a:t>
          </a:r>
        </a:p>
      </dgm:t>
    </dgm:pt>
    <dgm:pt modelId="{B80AC0A9-9C34-436A-886A-E2F872A6BF32}" type="parTrans" cxnId="{5395E2F1-669B-4293-A0F7-44335A47D6EE}">
      <dgm:prSet/>
      <dgm:spPr/>
      <dgm:t>
        <a:bodyPr/>
        <a:lstStyle/>
        <a:p>
          <a:endParaRPr lang="ru-RU"/>
        </a:p>
      </dgm:t>
    </dgm:pt>
    <dgm:pt modelId="{4F00546E-E6D0-49B9-B6AC-6D0521C83B61}" type="sibTrans" cxnId="{5395E2F1-669B-4293-A0F7-44335A47D6EE}">
      <dgm:prSet/>
      <dgm:spPr/>
      <dgm:t>
        <a:bodyPr/>
        <a:lstStyle/>
        <a:p>
          <a:endParaRPr lang="ru-RU"/>
        </a:p>
      </dgm:t>
    </dgm:pt>
    <dgm:pt modelId="{8E8C4C40-8AE8-43A2-A42E-9DFF5C7728BC}" type="pres">
      <dgm:prSet presAssocID="{09594B25-268A-489A-97AB-92A12EB78883}" presName="linear" presStyleCnt="0">
        <dgm:presLayoutVars>
          <dgm:animLvl val="lvl"/>
          <dgm:resizeHandles val="exact"/>
        </dgm:presLayoutVars>
      </dgm:prSet>
      <dgm:spPr/>
    </dgm:pt>
    <dgm:pt modelId="{1FC9EECC-EEFC-47AA-B7B6-2BEE19288551}" type="pres">
      <dgm:prSet presAssocID="{DCB87030-4656-4EBF-91FB-E19F6201057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42E271DD-B533-46BA-82AA-F73574CE266A}" type="pres">
      <dgm:prSet presAssocID="{1A09C5DE-96F1-4CA7-B06C-92A17767473A}" presName="spacer" presStyleCnt="0"/>
      <dgm:spPr/>
    </dgm:pt>
    <dgm:pt modelId="{A23741B2-3D9F-4E1F-88D3-194A76531FE3}" type="pres">
      <dgm:prSet presAssocID="{1FA2D77D-FA11-484E-9523-9D84A4C9EE24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D700AF0-492F-4F58-A2DD-3708DD431C4D}" type="pres">
      <dgm:prSet presAssocID="{6228274A-2922-456A-989B-40AE7AF9BB19}" presName="spacer" presStyleCnt="0"/>
      <dgm:spPr/>
    </dgm:pt>
    <dgm:pt modelId="{062474B9-5229-4A6A-8380-DEA701DB9570}" type="pres">
      <dgm:prSet presAssocID="{22A5D097-8A19-4FA0-A738-348AB00BA5E7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C65AB089-A12B-4172-A013-8B5637C93605}" type="pres">
      <dgm:prSet presAssocID="{F003AFA9-FE8C-4CE0-8977-BB19653F601D}" presName="spacer" presStyleCnt="0"/>
      <dgm:spPr/>
    </dgm:pt>
    <dgm:pt modelId="{07712F68-A81B-4B79-9E5E-4BF84AC7FAC5}" type="pres">
      <dgm:prSet presAssocID="{912F4FE3-1158-44E1-BC7A-0B4930FBB157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5298CE47-E956-446A-B47E-D8D6BB790993}" type="presOf" srcId="{912F4FE3-1158-44E1-BC7A-0B4930FBB157}" destId="{07712F68-A81B-4B79-9E5E-4BF84AC7FAC5}" srcOrd="0" destOrd="0" presId="urn:microsoft.com/office/officeart/2005/8/layout/vList2"/>
    <dgm:cxn modelId="{BD296A56-98E9-4222-ADCE-75325FFB7923}" type="presOf" srcId="{1FA2D77D-FA11-484E-9523-9D84A4C9EE24}" destId="{A23741B2-3D9F-4E1F-88D3-194A76531FE3}" srcOrd="0" destOrd="0" presId="urn:microsoft.com/office/officeart/2005/8/layout/vList2"/>
    <dgm:cxn modelId="{04803185-A77B-4752-A90E-651A658D5C81}" type="presOf" srcId="{09594B25-268A-489A-97AB-92A12EB78883}" destId="{8E8C4C40-8AE8-43A2-A42E-9DFF5C7728BC}" srcOrd="0" destOrd="0" presId="urn:microsoft.com/office/officeart/2005/8/layout/vList2"/>
    <dgm:cxn modelId="{6CE9F392-E79B-489D-BF01-374C378C97BE}" type="presOf" srcId="{DCB87030-4656-4EBF-91FB-E19F6201057B}" destId="{1FC9EECC-EEFC-47AA-B7B6-2BEE19288551}" srcOrd="0" destOrd="0" presId="urn:microsoft.com/office/officeart/2005/8/layout/vList2"/>
    <dgm:cxn modelId="{4A0933A0-46F0-4C57-B037-34801B997D8C}" type="presOf" srcId="{22A5D097-8A19-4FA0-A738-348AB00BA5E7}" destId="{062474B9-5229-4A6A-8380-DEA701DB9570}" srcOrd="0" destOrd="0" presId="urn:microsoft.com/office/officeart/2005/8/layout/vList2"/>
    <dgm:cxn modelId="{918A06AB-A9BB-41FD-8CF8-978ABCFFBBBC}" srcId="{09594B25-268A-489A-97AB-92A12EB78883}" destId="{DCB87030-4656-4EBF-91FB-E19F6201057B}" srcOrd="0" destOrd="0" parTransId="{E6CFD702-4C56-4148-988B-13BF9E9D7050}" sibTransId="{1A09C5DE-96F1-4CA7-B06C-92A17767473A}"/>
    <dgm:cxn modelId="{AD58B2D6-1773-4D95-8DCB-6BB1F1665274}" srcId="{09594B25-268A-489A-97AB-92A12EB78883}" destId="{1FA2D77D-FA11-484E-9523-9D84A4C9EE24}" srcOrd="1" destOrd="0" parTransId="{DCB8C62F-D983-4182-907F-FD376CF9C273}" sibTransId="{6228274A-2922-456A-989B-40AE7AF9BB19}"/>
    <dgm:cxn modelId="{2D21D5D7-EB8E-4781-BFF6-D834FA341AE4}" srcId="{09594B25-268A-489A-97AB-92A12EB78883}" destId="{22A5D097-8A19-4FA0-A738-348AB00BA5E7}" srcOrd="2" destOrd="0" parTransId="{792FDCA8-04B6-499D-A0A5-A1AACFBC0CE0}" sibTransId="{F003AFA9-FE8C-4CE0-8977-BB19653F601D}"/>
    <dgm:cxn modelId="{5395E2F1-669B-4293-A0F7-44335A47D6EE}" srcId="{09594B25-268A-489A-97AB-92A12EB78883}" destId="{912F4FE3-1158-44E1-BC7A-0B4930FBB157}" srcOrd="3" destOrd="0" parTransId="{B80AC0A9-9C34-436A-886A-E2F872A6BF32}" sibTransId="{4F00546E-E6D0-49B9-B6AC-6D0521C83B61}"/>
    <dgm:cxn modelId="{580FD565-953A-4F4E-8618-38D286AB7110}" type="presParOf" srcId="{8E8C4C40-8AE8-43A2-A42E-9DFF5C7728BC}" destId="{1FC9EECC-EEFC-47AA-B7B6-2BEE19288551}" srcOrd="0" destOrd="0" presId="urn:microsoft.com/office/officeart/2005/8/layout/vList2"/>
    <dgm:cxn modelId="{42360522-2C48-4E9A-A86A-89C9AB727403}" type="presParOf" srcId="{8E8C4C40-8AE8-43A2-A42E-9DFF5C7728BC}" destId="{42E271DD-B533-46BA-82AA-F73574CE266A}" srcOrd="1" destOrd="0" presId="urn:microsoft.com/office/officeart/2005/8/layout/vList2"/>
    <dgm:cxn modelId="{725689FA-FCA6-4F5B-823F-133E5C184F5B}" type="presParOf" srcId="{8E8C4C40-8AE8-43A2-A42E-9DFF5C7728BC}" destId="{A23741B2-3D9F-4E1F-88D3-194A76531FE3}" srcOrd="2" destOrd="0" presId="urn:microsoft.com/office/officeart/2005/8/layout/vList2"/>
    <dgm:cxn modelId="{D9E2640A-19D5-4514-A203-7B9B578EC51F}" type="presParOf" srcId="{8E8C4C40-8AE8-43A2-A42E-9DFF5C7728BC}" destId="{7D700AF0-492F-4F58-A2DD-3708DD431C4D}" srcOrd="3" destOrd="0" presId="urn:microsoft.com/office/officeart/2005/8/layout/vList2"/>
    <dgm:cxn modelId="{BCB4B262-CA66-4327-B551-82E088162DF0}" type="presParOf" srcId="{8E8C4C40-8AE8-43A2-A42E-9DFF5C7728BC}" destId="{062474B9-5229-4A6A-8380-DEA701DB9570}" srcOrd="4" destOrd="0" presId="urn:microsoft.com/office/officeart/2005/8/layout/vList2"/>
    <dgm:cxn modelId="{E7CDDB04-A10C-4BB7-9D3B-2F163B7E6236}" type="presParOf" srcId="{8E8C4C40-8AE8-43A2-A42E-9DFF5C7728BC}" destId="{C65AB089-A12B-4172-A013-8B5637C93605}" srcOrd="5" destOrd="0" presId="urn:microsoft.com/office/officeart/2005/8/layout/vList2"/>
    <dgm:cxn modelId="{A3257881-2D89-4F7E-AA53-F40766937997}" type="presParOf" srcId="{8E8C4C40-8AE8-43A2-A42E-9DFF5C7728BC}" destId="{07712F68-A81B-4B79-9E5E-4BF84AC7FAC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747E44-58A6-4198-ACCB-1B566C1EE180}" type="doc">
      <dgm:prSet loTypeId="urn:microsoft.com/office/officeart/2005/8/layout/hList1" loCatId="list" qsTypeId="urn:microsoft.com/office/officeart/2005/8/quickstyle/3d2#5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30FA7F92-4860-40A5-9647-DC6AB4505978}">
      <dgm:prSet/>
      <dgm:spPr/>
      <dgm:t>
        <a:bodyPr/>
        <a:lstStyle/>
        <a:p>
          <a:pPr rtl="0"/>
          <a:r>
            <a:rPr lang="ru-RU" u="sng" dirty="0"/>
            <a:t>ЗАДАЧА ОБУЧЕНИЯ</a:t>
          </a:r>
          <a:endParaRPr lang="ru-RU" dirty="0"/>
        </a:p>
      </dgm:t>
    </dgm:pt>
    <dgm:pt modelId="{449D7449-5DA8-47B4-B20B-AFC551BAA7BD}" type="parTrans" cxnId="{A33AD8FD-4117-498F-9A28-813364609EA6}">
      <dgm:prSet/>
      <dgm:spPr/>
      <dgm:t>
        <a:bodyPr/>
        <a:lstStyle/>
        <a:p>
          <a:endParaRPr lang="ru-RU"/>
        </a:p>
      </dgm:t>
    </dgm:pt>
    <dgm:pt modelId="{4C95E807-6766-40EA-ABED-EF34345C08ED}" type="sibTrans" cxnId="{A33AD8FD-4117-498F-9A28-813364609EA6}">
      <dgm:prSet/>
      <dgm:spPr/>
      <dgm:t>
        <a:bodyPr/>
        <a:lstStyle/>
        <a:p>
          <a:endParaRPr lang="ru-RU"/>
        </a:p>
      </dgm:t>
    </dgm:pt>
    <dgm:pt modelId="{0E27EE26-AFFC-460E-B62C-F148FD9CE1AE}">
      <dgm:prSet/>
      <dgm:spPr/>
      <dgm:t>
        <a:bodyPr/>
        <a:lstStyle/>
        <a:p>
          <a:pPr rtl="0"/>
          <a:r>
            <a:rPr lang="ru-RU" dirty="0"/>
            <a:t> представить учащимся целостную широкую картину мира средствами науки, литературы, искусства и непосредственного познания.</a:t>
          </a:r>
        </a:p>
      </dgm:t>
    </dgm:pt>
    <dgm:pt modelId="{3FBF513B-96DB-4509-9743-59FA89735E4A}" type="parTrans" cxnId="{59976C60-358B-4717-8F7D-9D78DA99C862}">
      <dgm:prSet/>
      <dgm:spPr/>
      <dgm:t>
        <a:bodyPr/>
        <a:lstStyle/>
        <a:p>
          <a:endParaRPr lang="ru-RU"/>
        </a:p>
      </dgm:t>
    </dgm:pt>
    <dgm:pt modelId="{D733C207-483D-4613-9F4F-B37205526A49}" type="sibTrans" cxnId="{59976C60-358B-4717-8F7D-9D78DA99C862}">
      <dgm:prSet/>
      <dgm:spPr/>
      <dgm:t>
        <a:bodyPr/>
        <a:lstStyle/>
        <a:p>
          <a:endParaRPr lang="ru-RU"/>
        </a:p>
      </dgm:t>
    </dgm:pt>
    <dgm:pt modelId="{B3903DA8-B08D-46E4-955C-605304B9BB8F}" type="pres">
      <dgm:prSet presAssocID="{26747E44-58A6-4198-ACCB-1B566C1EE180}" presName="Name0" presStyleCnt="0">
        <dgm:presLayoutVars>
          <dgm:dir/>
          <dgm:animLvl val="lvl"/>
          <dgm:resizeHandles val="exact"/>
        </dgm:presLayoutVars>
      </dgm:prSet>
      <dgm:spPr/>
    </dgm:pt>
    <dgm:pt modelId="{4563806E-DF74-42C0-9A36-A4BC8D2AFA18}" type="pres">
      <dgm:prSet presAssocID="{30FA7F92-4860-40A5-9647-DC6AB4505978}" presName="composite" presStyleCnt="0"/>
      <dgm:spPr/>
    </dgm:pt>
    <dgm:pt modelId="{787237A7-3667-49F1-BD12-75318E8AEB81}" type="pres">
      <dgm:prSet presAssocID="{30FA7F92-4860-40A5-9647-DC6AB4505978}" presName="parTx" presStyleLbl="alignNode1" presStyleIdx="0" presStyleCnt="1" custScaleY="76665">
        <dgm:presLayoutVars>
          <dgm:chMax val="0"/>
          <dgm:chPref val="0"/>
          <dgm:bulletEnabled val="1"/>
        </dgm:presLayoutVars>
      </dgm:prSet>
      <dgm:spPr/>
    </dgm:pt>
    <dgm:pt modelId="{B5E8BCE8-03AC-4331-B91B-A286F565ADAE}" type="pres">
      <dgm:prSet presAssocID="{30FA7F92-4860-40A5-9647-DC6AB4505978}" presName="desTx" presStyleLbl="alignAccFollowNode1" presStyleIdx="0" presStyleCnt="1" custLinFactNeighborX="22275" custLinFactNeighborY="27427">
        <dgm:presLayoutVars>
          <dgm:bulletEnabled val="1"/>
        </dgm:presLayoutVars>
      </dgm:prSet>
      <dgm:spPr/>
    </dgm:pt>
  </dgm:ptLst>
  <dgm:cxnLst>
    <dgm:cxn modelId="{59976C60-358B-4717-8F7D-9D78DA99C862}" srcId="{30FA7F92-4860-40A5-9647-DC6AB4505978}" destId="{0E27EE26-AFFC-460E-B62C-F148FD9CE1AE}" srcOrd="0" destOrd="0" parTransId="{3FBF513B-96DB-4509-9743-59FA89735E4A}" sibTransId="{D733C207-483D-4613-9F4F-B37205526A49}"/>
    <dgm:cxn modelId="{47E25E42-761B-44CE-B6D7-8262A2887DB2}" type="presOf" srcId="{26747E44-58A6-4198-ACCB-1B566C1EE180}" destId="{B3903DA8-B08D-46E4-955C-605304B9BB8F}" srcOrd="0" destOrd="0" presId="urn:microsoft.com/office/officeart/2005/8/layout/hList1"/>
    <dgm:cxn modelId="{6A7ABCB9-8DF7-4A44-A388-0602D5B4AFD6}" type="presOf" srcId="{0E27EE26-AFFC-460E-B62C-F148FD9CE1AE}" destId="{B5E8BCE8-03AC-4331-B91B-A286F565ADAE}" srcOrd="0" destOrd="0" presId="urn:microsoft.com/office/officeart/2005/8/layout/hList1"/>
    <dgm:cxn modelId="{1CF71DEC-49B6-4C0B-837F-E2F36C33292F}" type="presOf" srcId="{30FA7F92-4860-40A5-9647-DC6AB4505978}" destId="{787237A7-3667-49F1-BD12-75318E8AEB81}" srcOrd="0" destOrd="0" presId="urn:microsoft.com/office/officeart/2005/8/layout/hList1"/>
    <dgm:cxn modelId="{A33AD8FD-4117-498F-9A28-813364609EA6}" srcId="{26747E44-58A6-4198-ACCB-1B566C1EE180}" destId="{30FA7F92-4860-40A5-9647-DC6AB4505978}" srcOrd="0" destOrd="0" parTransId="{449D7449-5DA8-47B4-B20B-AFC551BAA7BD}" sibTransId="{4C95E807-6766-40EA-ABED-EF34345C08ED}"/>
    <dgm:cxn modelId="{500A6CAB-AE86-4ECA-8136-2D9D11B364EC}" type="presParOf" srcId="{B3903DA8-B08D-46E4-955C-605304B9BB8F}" destId="{4563806E-DF74-42C0-9A36-A4BC8D2AFA18}" srcOrd="0" destOrd="0" presId="urn:microsoft.com/office/officeart/2005/8/layout/hList1"/>
    <dgm:cxn modelId="{574CE1D7-5445-4EB5-BB68-CB8ADD0733BA}" type="presParOf" srcId="{4563806E-DF74-42C0-9A36-A4BC8D2AFA18}" destId="{787237A7-3667-49F1-BD12-75318E8AEB81}" srcOrd="0" destOrd="0" presId="urn:microsoft.com/office/officeart/2005/8/layout/hList1"/>
    <dgm:cxn modelId="{4C30CE75-C54C-4C86-BF20-A17A9D35D3F6}" type="presParOf" srcId="{4563806E-DF74-42C0-9A36-A4BC8D2AFA18}" destId="{B5E8BCE8-03AC-4331-B91B-A286F565ADA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57D8B1A-CDCC-4622-919D-48818AF2541D}" type="doc">
      <dgm:prSet loTypeId="urn:microsoft.com/office/officeart/2005/8/layout/radial1" loCatId="relationship" qsTypeId="urn:microsoft.com/office/officeart/2005/8/quickstyle/3d3" qsCatId="3D" csTypeId="urn:microsoft.com/office/officeart/2005/8/colors/colorful1#4" csCatId="colorful" phldr="1"/>
      <dgm:spPr/>
      <dgm:t>
        <a:bodyPr/>
        <a:lstStyle/>
        <a:p>
          <a:endParaRPr lang="ru-RU"/>
        </a:p>
      </dgm:t>
    </dgm:pt>
    <dgm:pt modelId="{43E98EF4-4F88-4E76-9440-053C630C87FF}">
      <dgm:prSet custT="1"/>
      <dgm:spPr/>
      <dgm:t>
        <a:bodyPr/>
        <a:lstStyle/>
        <a:p>
          <a:pPr rtl="0"/>
          <a:r>
            <a:rPr lang="ru-RU" sz="3200" b="0" u="sng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ОСНОВНЫЕ ПРИНЦИПЫ</a:t>
          </a:r>
          <a:endParaRPr lang="ru-RU" sz="3200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6BA24E05-6CE8-43BE-ACEA-479C820989BD}" type="parTrans" cxnId="{9891CF39-0EEB-4936-9AFA-5EAB36FA73CC}">
      <dgm:prSet/>
      <dgm:spPr/>
      <dgm:t>
        <a:bodyPr/>
        <a:lstStyle/>
        <a:p>
          <a:endParaRPr lang="ru-RU"/>
        </a:p>
      </dgm:t>
    </dgm:pt>
    <dgm:pt modelId="{E9EE5EBB-591A-4217-81C9-10EC610EA120}" type="sibTrans" cxnId="{9891CF39-0EEB-4936-9AFA-5EAB36FA73CC}">
      <dgm:prSet/>
      <dgm:spPr/>
      <dgm:t>
        <a:bodyPr/>
        <a:lstStyle/>
        <a:p>
          <a:endParaRPr lang="ru-RU"/>
        </a:p>
      </dgm:t>
    </dgm:pt>
    <dgm:pt modelId="{E8C16002-E7A5-4CF8-8D67-D7B17E1EB3E1}">
      <dgm:prSet custT="1"/>
      <dgm:spPr/>
      <dgm:t>
        <a:bodyPr/>
        <a:lstStyle/>
        <a:p>
          <a:pPr rtl="0"/>
          <a:r>
            <a:rPr lang="ru-RU" sz="3600" b="0" cap="none" spc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Высокий уровень трудности</a:t>
          </a:r>
          <a:r>
            <a:rPr lang="ru-RU" sz="1800" b="0" cap="none" spc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.</a:t>
          </a:r>
          <a:endParaRPr lang="ru-RU" sz="1800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6A1D2D8D-44E0-4539-8AEE-63C78A8E7585}" type="parTrans" cxnId="{CEAA4253-F424-4964-B97F-69C1465AE5DC}">
      <dgm:prSet/>
      <dgm:spPr/>
      <dgm:t>
        <a:bodyPr/>
        <a:lstStyle/>
        <a:p>
          <a:endParaRPr lang="ru-RU"/>
        </a:p>
      </dgm:t>
    </dgm:pt>
    <dgm:pt modelId="{01576086-6ACF-44CA-B123-BBDB3FC957FA}" type="sibTrans" cxnId="{CEAA4253-F424-4964-B97F-69C1465AE5DC}">
      <dgm:prSet/>
      <dgm:spPr/>
      <dgm:t>
        <a:bodyPr/>
        <a:lstStyle/>
        <a:p>
          <a:endParaRPr lang="ru-RU"/>
        </a:p>
      </dgm:t>
    </dgm:pt>
    <dgm:pt modelId="{7305E421-57CC-4676-A1E0-0B0A2C96826A}">
      <dgm:prSet custT="1"/>
      <dgm:spPr/>
      <dgm:t>
        <a:bodyPr/>
        <a:lstStyle/>
        <a:p>
          <a:pPr rtl="0"/>
          <a:r>
            <a:rPr lang="ru-RU" sz="3200" b="0" cap="none" spc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Ведущая роль в обучении теоретических знаний.</a:t>
          </a:r>
          <a:endParaRPr lang="ru-RU" sz="3200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840AF5F4-8C2A-4C9D-B16A-5E95AD23B4D0}" type="parTrans" cxnId="{45177D24-B0DA-497C-98F3-40F29E3D0356}">
      <dgm:prSet/>
      <dgm:spPr/>
      <dgm:t>
        <a:bodyPr/>
        <a:lstStyle/>
        <a:p>
          <a:endParaRPr lang="ru-RU"/>
        </a:p>
      </dgm:t>
    </dgm:pt>
    <dgm:pt modelId="{83C74793-15F2-4947-8EF8-B7AB01746181}" type="sibTrans" cxnId="{45177D24-B0DA-497C-98F3-40F29E3D0356}">
      <dgm:prSet/>
      <dgm:spPr/>
      <dgm:t>
        <a:bodyPr/>
        <a:lstStyle/>
        <a:p>
          <a:endParaRPr lang="ru-RU"/>
        </a:p>
      </dgm:t>
    </dgm:pt>
    <dgm:pt modelId="{D03CD190-8812-416A-9A5A-8117448F117D}">
      <dgm:prSet custT="1"/>
      <dgm:spPr/>
      <dgm:t>
        <a:bodyPr/>
        <a:lstStyle/>
        <a:p>
          <a:pPr rtl="0"/>
          <a:r>
            <a:rPr lang="ru-RU" sz="2800" b="0" cap="none" spc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Продвижение в изучении материала быстрыми темпами.</a:t>
          </a:r>
          <a:endParaRPr lang="ru-RU" sz="2800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F92E75D6-5F5D-49B3-B92D-FF75A64F7AD5}" type="parTrans" cxnId="{BC046991-FA5E-4E95-AF3E-63F6E56D6DD6}">
      <dgm:prSet/>
      <dgm:spPr/>
      <dgm:t>
        <a:bodyPr/>
        <a:lstStyle/>
        <a:p>
          <a:endParaRPr lang="ru-RU"/>
        </a:p>
      </dgm:t>
    </dgm:pt>
    <dgm:pt modelId="{04B49F29-7B42-4E44-9722-1FF949299C87}" type="sibTrans" cxnId="{BC046991-FA5E-4E95-AF3E-63F6E56D6DD6}">
      <dgm:prSet/>
      <dgm:spPr/>
      <dgm:t>
        <a:bodyPr/>
        <a:lstStyle/>
        <a:p>
          <a:endParaRPr lang="ru-RU"/>
        </a:p>
      </dgm:t>
    </dgm:pt>
    <dgm:pt modelId="{E9B6C152-8D0F-4C4B-A982-EE1A7C802502}">
      <dgm:prSet custT="1"/>
      <dgm:spPr/>
      <dgm:t>
        <a:bodyPr/>
        <a:lstStyle/>
        <a:p>
          <a:pPr rtl="0"/>
          <a:r>
            <a:rPr lang="ru-RU" sz="2800" b="0" cap="none" spc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Осознание школьниками хода умственных действий</a:t>
          </a:r>
          <a:r>
            <a:rPr lang="ru-RU" sz="1800" b="0" cap="none" spc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.</a:t>
          </a:r>
          <a:endParaRPr lang="ru-RU" sz="1800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2E6335AA-155A-4324-9DA5-52EF5FE808D3}" type="parTrans" cxnId="{4A8895EA-A448-4E27-BA9A-A403F0D7EA02}">
      <dgm:prSet/>
      <dgm:spPr/>
      <dgm:t>
        <a:bodyPr/>
        <a:lstStyle/>
        <a:p>
          <a:endParaRPr lang="ru-RU"/>
        </a:p>
      </dgm:t>
    </dgm:pt>
    <dgm:pt modelId="{DBA3BD61-A4FE-4653-BFE6-F1215946BA3C}" type="sibTrans" cxnId="{4A8895EA-A448-4E27-BA9A-A403F0D7EA02}">
      <dgm:prSet/>
      <dgm:spPr/>
      <dgm:t>
        <a:bodyPr/>
        <a:lstStyle/>
        <a:p>
          <a:endParaRPr lang="ru-RU"/>
        </a:p>
      </dgm:t>
    </dgm:pt>
    <dgm:pt modelId="{FE441B2F-84D9-4593-BCA3-6B0846358D70}" type="pres">
      <dgm:prSet presAssocID="{757D8B1A-CDCC-4622-919D-48818AF2541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1F0B0C8-7981-4412-94B0-01E3287D62EE}" type="pres">
      <dgm:prSet presAssocID="{43E98EF4-4F88-4E76-9440-053C630C87FF}" presName="centerShape" presStyleLbl="node0" presStyleIdx="0" presStyleCnt="1" custScaleX="177156" custScaleY="177156" custLinFactNeighborX="-8706" custLinFactNeighborY="2546"/>
      <dgm:spPr/>
    </dgm:pt>
    <dgm:pt modelId="{7BDF7AF4-B3B8-46C2-8F07-4D6E1D0EC043}" type="pres">
      <dgm:prSet presAssocID="{6A1D2D8D-44E0-4539-8AEE-63C78A8E7585}" presName="Name9" presStyleLbl="parChTrans1D2" presStyleIdx="0" presStyleCnt="4"/>
      <dgm:spPr/>
    </dgm:pt>
    <dgm:pt modelId="{B930D424-CE7F-4A2B-816D-0552BB1EAE1D}" type="pres">
      <dgm:prSet presAssocID="{6A1D2D8D-44E0-4539-8AEE-63C78A8E7585}" presName="connTx" presStyleLbl="parChTrans1D2" presStyleIdx="0" presStyleCnt="4"/>
      <dgm:spPr/>
    </dgm:pt>
    <dgm:pt modelId="{39138FA7-9373-4EFE-8C5C-1467768235CC}" type="pres">
      <dgm:prSet presAssocID="{E8C16002-E7A5-4CF8-8D67-D7B17E1EB3E1}" presName="node" presStyleLbl="node1" presStyleIdx="0" presStyleCnt="4" custScaleX="161051" custScaleY="161051" custRadScaleRad="134932" custRadScaleInc="130062">
        <dgm:presLayoutVars>
          <dgm:bulletEnabled val="1"/>
        </dgm:presLayoutVars>
      </dgm:prSet>
      <dgm:spPr/>
    </dgm:pt>
    <dgm:pt modelId="{998B8F5D-2D58-4133-8F56-AC4DDBF09390}" type="pres">
      <dgm:prSet presAssocID="{840AF5F4-8C2A-4C9D-B16A-5E95AD23B4D0}" presName="Name9" presStyleLbl="parChTrans1D2" presStyleIdx="1" presStyleCnt="4"/>
      <dgm:spPr/>
    </dgm:pt>
    <dgm:pt modelId="{84AC00C9-475D-4A09-B3ED-3E7CBC3C5E6F}" type="pres">
      <dgm:prSet presAssocID="{840AF5F4-8C2A-4C9D-B16A-5E95AD23B4D0}" presName="connTx" presStyleLbl="parChTrans1D2" presStyleIdx="1" presStyleCnt="4"/>
      <dgm:spPr/>
    </dgm:pt>
    <dgm:pt modelId="{75C53723-12E7-4BC3-99A5-21AC891AC40F}" type="pres">
      <dgm:prSet presAssocID="{7305E421-57CC-4676-A1E0-0B0A2C96826A}" presName="node" presStyleLbl="node1" presStyleIdx="1" presStyleCnt="4" custScaleX="161051" custScaleY="161051" custRadScaleRad="146782" custRadScaleInc="74976">
        <dgm:presLayoutVars>
          <dgm:bulletEnabled val="1"/>
        </dgm:presLayoutVars>
      </dgm:prSet>
      <dgm:spPr/>
    </dgm:pt>
    <dgm:pt modelId="{5B705D1D-6148-48F5-8E98-F284C0EFF40B}" type="pres">
      <dgm:prSet presAssocID="{F92E75D6-5F5D-49B3-B92D-FF75A64F7AD5}" presName="Name9" presStyleLbl="parChTrans1D2" presStyleIdx="2" presStyleCnt="4"/>
      <dgm:spPr/>
    </dgm:pt>
    <dgm:pt modelId="{C534F9F8-0737-4147-B470-1292A506401C}" type="pres">
      <dgm:prSet presAssocID="{F92E75D6-5F5D-49B3-B92D-FF75A64F7AD5}" presName="connTx" presStyleLbl="parChTrans1D2" presStyleIdx="2" presStyleCnt="4"/>
      <dgm:spPr/>
    </dgm:pt>
    <dgm:pt modelId="{1C2FDF6F-850D-4FDD-B8B9-D5BD20ED6B96}" type="pres">
      <dgm:prSet presAssocID="{D03CD190-8812-416A-9A5A-8117448F117D}" presName="node" presStyleLbl="node1" presStyleIdx="2" presStyleCnt="4" custScaleX="161051" custScaleY="161051" custRadScaleRad="160338" custRadScaleInc="125876">
        <dgm:presLayoutVars>
          <dgm:bulletEnabled val="1"/>
        </dgm:presLayoutVars>
      </dgm:prSet>
      <dgm:spPr/>
    </dgm:pt>
    <dgm:pt modelId="{8B560DB5-6C28-439D-B2E5-DBD4B8D829FD}" type="pres">
      <dgm:prSet presAssocID="{2E6335AA-155A-4324-9DA5-52EF5FE808D3}" presName="Name9" presStyleLbl="parChTrans1D2" presStyleIdx="3" presStyleCnt="4"/>
      <dgm:spPr/>
    </dgm:pt>
    <dgm:pt modelId="{56B457E2-DE68-4682-A171-83F387F7B6B2}" type="pres">
      <dgm:prSet presAssocID="{2E6335AA-155A-4324-9DA5-52EF5FE808D3}" presName="connTx" presStyleLbl="parChTrans1D2" presStyleIdx="3" presStyleCnt="4"/>
      <dgm:spPr/>
    </dgm:pt>
    <dgm:pt modelId="{F2242C12-45BE-4517-83A7-128EE24F6548}" type="pres">
      <dgm:prSet presAssocID="{E9B6C152-8D0F-4C4B-A982-EE1A7C802502}" presName="node" presStyleLbl="node1" presStyleIdx="3" presStyleCnt="4" custScaleX="161051" custScaleY="161051" custRadScaleRad="153252" custRadScaleInc="69832">
        <dgm:presLayoutVars>
          <dgm:bulletEnabled val="1"/>
        </dgm:presLayoutVars>
      </dgm:prSet>
      <dgm:spPr/>
    </dgm:pt>
  </dgm:ptLst>
  <dgm:cxnLst>
    <dgm:cxn modelId="{29D91C08-F3E5-4BA5-935D-607D918C022D}" type="presOf" srcId="{6A1D2D8D-44E0-4539-8AEE-63C78A8E7585}" destId="{B930D424-CE7F-4A2B-816D-0552BB1EAE1D}" srcOrd="1" destOrd="0" presId="urn:microsoft.com/office/officeart/2005/8/layout/radial1"/>
    <dgm:cxn modelId="{45177D24-B0DA-497C-98F3-40F29E3D0356}" srcId="{43E98EF4-4F88-4E76-9440-053C630C87FF}" destId="{7305E421-57CC-4676-A1E0-0B0A2C96826A}" srcOrd="1" destOrd="0" parTransId="{840AF5F4-8C2A-4C9D-B16A-5E95AD23B4D0}" sibTransId="{83C74793-15F2-4947-8EF8-B7AB01746181}"/>
    <dgm:cxn modelId="{9E0F742C-3D3A-49B7-86D2-941FAA9E9134}" type="presOf" srcId="{43E98EF4-4F88-4E76-9440-053C630C87FF}" destId="{81F0B0C8-7981-4412-94B0-01E3287D62EE}" srcOrd="0" destOrd="0" presId="urn:microsoft.com/office/officeart/2005/8/layout/radial1"/>
    <dgm:cxn modelId="{9891CF39-0EEB-4936-9AFA-5EAB36FA73CC}" srcId="{757D8B1A-CDCC-4622-919D-48818AF2541D}" destId="{43E98EF4-4F88-4E76-9440-053C630C87FF}" srcOrd="0" destOrd="0" parTransId="{6BA24E05-6CE8-43BE-ACEA-479C820989BD}" sibTransId="{E9EE5EBB-591A-4217-81C9-10EC610EA120}"/>
    <dgm:cxn modelId="{82E4CC41-8A98-40CA-8E8C-001AC4C90C2C}" type="presOf" srcId="{7305E421-57CC-4676-A1E0-0B0A2C96826A}" destId="{75C53723-12E7-4BC3-99A5-21AC891AC40F}" srcOrd="0" destOrd="0" presId="urn:microsoft.com/office/officeart/2005/8/layout/radial1"/>
    <dgm:cxn modelId="{1EB5E164-7AA5-4205-96A5-5B41D596488A}" type="presOf" srcId="{F92E75D6-5F5D-49B3-B92D-FF75A64F7AD5}" destId="{5B705D1D-6148-48F5-8E98-F284C0EFF40B}" srcOrd="0" destOrd="0" presId="urn:microsoft.com/office/officeart/2005/8/layout/radial1"/>
    <dgm:cxn modelId="{747FAD6C-0A9C-41BD-8B6B-81473A7EC967}" type="presOf" srcId="{2E6335AA-155A-4324-9DA5-52EF5FE808D3}" destId="{8B560DB5-6C28-439D-B2E5-DBD4B8D829FD}" srcOrd="0" destOrd="0" presId="urn:microsoft.com/office/officeart/2005/8/layout/radial1"/>
    <dgm:cxn modelId="{CEAA4253-F424-4964-B97F-69C1465AE5DC}" srcId="{43E98EF4-4F88-4E76-9440-053C630C87FF}" destId="{E8C16002-E7A5-4CF8-8D67-D7B17E1EB3E1}" srcOrd="0" destOrd="0" parTransId="{6A1D2D8D-44E0-4539-8AEE-63C78A8E7585}" sibTransId="{01576086-6ACF-44CA-B123-BBDB3FC957FA}"/>
    <dgm:cxn modelId="{9845CC54-7D14-481B-B6F0-2F475BC3E121}" type="presOf" srcId="{E8C16002-E7A5-4CF8-8D67-D7B17E1EB3E1}" destId="{39138FA7-9373-4EFE-8C5C-1467768235CC}" srcOrd="0" destOrd="0" presId="urn:microsoft.com/office/officeart/2005/8/layout/radial1"/>
    <dgm:cxn modelId="{78AB1B77-328A-4A9A-80A3-EB714B65CA48}" type="presOf" srcId="{6A1D2D8D-44E0-4539-8AEE-63C78A8E7585}" destId="{7BDF7AF4-B3B8-46C2-8F07-4D6E1D0EC043}" srcOrd="0" destOrd="0" presId="urn:microsoft.com/office/officeart/2005/8/layout/radial1"/>
    <dgm:cxn modelId="{A988A177-CF9D-438B-A9C5-9F43B781D5D9}" type="presOf" srcId="{D03CD190-8812-416A-9A5A-8117448F117D}" destId="{1C2FDF6F-850D-4FDD-B8B9-D5BD20ED6B96}" srcOrd="0" destOrd="0" presId="urn:microsoft.com/office/officeart/2005/8/layout/radial1"/>
    <dgm:cxn modelId="{BC046991-FA5E-4E95-AF3E-63F6E56D6DD6}" srcId="{43E98EF4-4F88-4E76-9440-053C630C87FF}" destId="{D03CD190-8812-416A-9A5A-8117448F117D}" srcOrd="2" destOrd="0" parTransId="{F92E75D6-5F5D-49B3-B92D-FF75A64F7AD5}" sibTransId="{04B49F29-7B42-4E44-9722-1FF949299C87}"/>
    <dgm:cxn modelId="{A7396492-DB13-4D88-B7B2-E1B18AB97A32}" type="presOf" srcId="{E9B6C152-8D0F-4C4B-A982-EE1A7C802502}" destId="{F2242C12-45BE-4517-83A7-128EE24F6548}" srcOrd="0" destOrd="0" presId="urn:microsoft.com/office/officeart/2005/8/layout/radial1"/>
    <dgm:cxn modelId="{A024749E-AF3A-4835-819D-419CF887C08B}" type="presOf" srcId="{757D8B1A-CDCC-4622-919D-48818AF2541D}" destId="{FE441B2F-84D9-4593-BCA3-6B0846358D70}" srcOrd="0" destOrd="0" presId="urn:microsoft.com/office/officeart/2005/8/layout/radial1"/>
    <dgm:cxn modelId="{52C843A8-DD94-4A03-94CF-CAA71038EBFF}" type="presOf" srcId="{840AF5F4-8C2A-4C9D-B16A-5E95AD23B4D0}" destId="{998B8F5D-2D58-4133-8F56-AC4DDBF09390}" srcOrd="0" destOrd="0" presId="urn:microsoft.com/office/officeart/2005/8/layout/radial1"/>
    <dgm:cxn modelId="{55C2D7AF-668A-4EB4-B645-CCD4CC3A56B9}" type="presOf" srcId="{840AF5F4-8C2A-4C9D-B16A-5E95AD23B4D0}" destId="{84AC00C9-475D-4A09-B3ED-3E7CBC3C5E6F}" srcOrd="1" destOrd="0" presId="urn:microsoft.com/office/officeart/2005/8/layout/radial1"/>
    <dgm:cxn modelId="{4653FFBD-DD7A-4926-8F86-7BCBA3F10A9E}" type="presOf" srcId="{F92E75D6-5F5D-49B3-B92D-FF75A64F7AD5}" destId="{C534F9F8-0737-4147-B470-1292A506401C}" srcOrd="1" destOrd="0" presId="urn:microsoft.com/office/officeart/2005/8/layout/radial1"/>
    <dgm:cxn modelId="{5B20FDD0-47A4-46AE-8910-793C5870D5C5}" type="presOf" srcId="{2E6335AA-155A-4324-9DA5-52EF5FE808D3}" destId="{56B457E2-DE68-4682-A171-83F387F7B6B2}" srcOrd="1" destOrd="0" presId="urn:microsoft.com/office/officeart/2005/8/layout/radial1"/>
    <dgm:cxn modelId="{4A8895EA-A448-4E27-BA9A-A403F0D7EA02}" srcId="{43E98EF4-4F88-4E76-9440-053C630C87FF}" destId="{E9B6C152-8D0F-4C4B-A982-EE1A7C802502}" srcOrd="3" destOrd="0" parTransId="{2E6335AA-155A-4324-9DA5-52EF5FE808D3}" sibTransId="{DBA3BD61-A4FE-4653-BFE6-F1215946BA3C}"/>
    <dgm:cxn modelId="{3CBEDF90-B6CD-4974-9BDC-172DC6BF8335}" type="presParOf" srcId="{FE441B2F-84D9-4593-BCA3-6B0846358D70}" destId="{81F0B0C8-7981-4412-94B0-01E3287D62EE}" srcOrd="0" destOrd="0" presId="urn:microsoft.com/office/officeart/2005/8/layout/radial1"/>
    <dgm:cxn modelId="{AAC601BC-947F-4958-A109-B77B47D21B64}" type="presParOf" srcId="{FE441B2F-84D9-4593-BCA3-6B0846358D70}" destId="{7BDF7AF4-B3B8-46C2-8F07-4D6E1D0EC043}" srcOrd="1" destOrd="0" presId="urn:microsoft.com/office/officeart/2005/8/layout/radial1"/>
    <dgm:cxn modelId="{BF7F3AC6-F693-4130-BEF6-28A1005F3F12}" type="presParOf" srcId="{7BDF7AF4-B3B8-46C2-8F07-4D6E1D0EC043}" destId="{B930D424-CE7F-4A2B-816D-0552BB1EAE1D}" srcOrd="0" destOrd="0" presId="urn:microsoft.com/office/officeart/2005/8/layout/radial1"/>
    <dgm:cxn modelId="{2C41C11D-2C9B-4831-86DA-FBEA492AED2A}" type="presParOf" srcId="{FE441B2F-84D9-4593-BCA3-6B0846358D70}" destId="{39138FA7-9373-4EFE-8C5C-1467768235CC}" srcOrd="2" destOrd="0" presId="urn:microsoft.com/office/officeart/2005/8/layout/radial1"/>
    <dgm:cxn modelId="{6FF48BDC-E4F8-49C0-BDD6-FCEDC05D1D7B}" type="presParOf" srcId="{FE441B2F-84D9-4593-BCA3-6B0846358D70}" destId="{998B8F5D-2D58-4133-8F56-AC4DDBF09390}" srcOrd="3" destOrd="0" presId="urn:microsoft.com/office/officeart/2005/8/layout/radial1"/>
    <dgm:cxn modelId="{FFD7C099-71E0-4ADA-AA70-DFFE2DEFC896}" type="presParOf" srcId="{998B8F5D-2D58-4133-8F56-AC4DDBF09390}" destId="{84AC00C9-475D-4A09-B3ED-3E7CBC3C5E6F}" srcOrd="0" destOrd="0" presId="urn:microsoft.com/office/officeart/2005/8/layout/radial1"/>
    <dgm:cxn modelId="{EA0DFCAF-C76D-4517-8BD6-E7ADB07A996C}" type="presParOf" srcId="{FE441B2F-84D9-4593-BCA3-6B0846358D70}" destId="{75C53723-12E7-4BC3-99A5-21AC891AC40F}" srcOrd="4" destOrd="0" presId="urn:microsoft.com/office/officeart/2005/8/layout/radial1"/>
    <dgm:cxn modelId="{DEDA2676-72AB-494A-B1A9-FB92DC094AB5}" type="presParOf" srcId="{FE441B2F-84D9-4593-BCA3-6B0846358D70}" destId="{5B705D1D-6148-48F5-8E98-F284C0EFF40B}" srcOrd="5" destOrd="0" presId="urn:microsoft.com/office/officeart/2005/8/layout/radial1"/>
    <dgm:cxn modelId="{56213237-25AC-42B6-A5F2-7F599B8579FF}" type="presParOf" srcId="{5B705D1D-6148-48F5-8E98-F284C0EFF40B}" destId="{C534F9F8-0737-4147-B470-1292A506401C}" srcOrd="0" destOrd="0" presId="urn:microsoft.com/office/officeart/2005/8/layout/radial1"/>
    <dgm:cxn modelId="{27846A7F-9F56-4525-AA65-DE3ED5D0D277}" type="presParOf" srcId="{FE441B2F-84D9-4593-BCA3-6B0846358D70}" destId="{1C2FDF6F-850D-4FDD-B8B9-D5BD20ED6B96}" srcOrd="6" destOrd="0" presId="urn:microsoft.com/office/officeart/2005/8/layout/radial1"/>
    <dgm:cxn modelId="{ECBE3FF0-13CD-424E-88B1-D2A78DD9ECBA}" type="presParOf" srcId="{FE441B2F-84D9-4593-BCA3-6B0846358D70}" destId="{8B560DB5-6C28-439D-B2E5-DBD4B8D829FD}" srcOrd="7" destOrd="0" presId="urn:microsoft.com/office/officeart/2005/8/layout/radial1"/>
    <dgm:cxn modelId="{DC9AB551-D21D-49BB-80E1-893E5B455373}" type="presParOf" srcId="{8B560DB5-6C28-439D-B2E5-DBD4B8D829FD}" destId="{56B457E2-DE68-4682-A171-83F387F7B6B2}" srcOrd="0" destOrd="0" presId="urn:microsoft.com/office/officeart/2005/8/layout/radial1"/>
    <dgm:cxn modelId="{9567BA20-154C-4E58-85CC-0C66E2C0C0DC}" type="presParOf" srcId="{FE441B2F-84D9-4593-BCA3-6B0846358D70}" destId="{F2242C12-45BE-4517-83A7-128EE24F6548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57D8B1A-CDCC-4622-919D-48818AF2541D}" type="doc">
      <dgm:prSet loTypeId="urn:microsoft.com/office/officeart/2005/8/layout/radial1" loCatId="relationship" qsTypeId="urn:microsoft.com/office/officeart/2005/8/quickstyle/3d2#6" qsCatId="3D" csTypeId="urn:microsoft.com/office/officeart/2005/8/colors/colorful1#5" csCatId="colorful" phldr="1"/>
      <dgm:spPr/>
      <dgm:t>
        <a:bodyPr/>
        <a:lstStyle/>
        <a:p>
          <a:endParaRPr lang="ru-RU"/>
        </a:p>
      </dgm:t>
    </dgm:pt>
    <dgm:pt modelId="{43E98EF4-4F88-4E76-9440-053C630C87FF}">
      <dgm:prSet custT="1"/>
      <dgm:spPr/>
      <dgm:t>
        <a:bodyPr/>
        <a:lstStyle/>
        <a:p>
          <a:pPr rtl="0"/>
          <a:r>
            <a:rPr lang="ru-RU" sz="3200" b="0" u="sng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ОСНОВНЫЕ ПРИНЦИПЫ</a:t>
          </a:r>
          <a:endParaRPr lang="ru-RU" sz="3200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6BA24E05-6CE8-43BE-ACEA-479C820989BD}" type="parTrans" cxnId="{9891CF39-0EEB-4936-9AFA-5EAB36FA73CC}">
      <dgm:prSet/>
      <dgm:spPr/>
      <dgm:t>
        <a:bodyPr/>
        <a:lstStyle/>
        <a:p>
          <a:endParaRPr lang="ru-RU"/>
        </a:p>
      </dgm:t>
    </dgm:pt>
    <dgm:pt modelId="{E9EE5EBB-591A-4217-81C9-10EC610EA120}" type="sibTrans" cxnId="{9891CF39-0EEB-4936-9AFA-5EAB36FA73CC}">
      <dgm:prSet/>
      <dgm:spPr/>
      <dgm:t>
        <a:bodyPr/>
        <a:lstStyle/>
        <a:p>
          <a:endParaRPr lang="ru-RU"/>
        </a:p>
      </dgm:t>
    </dgm:pt>
    <dgm:pt modelId="{E8C16002-E7A5-4CF8-8D67-D7B17E1EB3E1}">
      <dgm:prSet custT="1"/>
      <dgm:spPr/>
      <dgm:t>
        <a:bodyPr/>
        <a:lstStyle/>
        <a:p>
          <a:pPr rtl="0"/>
          <a:r>
            <a:rPr lang="ru-RU" sz="2800" b="0" cap="none" spc="0" dirty="0" err="1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Гуманизация</a:t>
          </a:r>
          <a:r>
            <a:rPr lang="ru-RU" sz="2800" b="0" cap="none" spc="0" baseline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взаимоотношений  учителей и учащихся</a:t>
          </a:r>
          <a:endParaRPr lang="ru-RU" sz="2800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6A1D2D8D-44E0-4539-8AEE-63C78A8E7585}" type="parTrans" cxnId="{CEAA4253-F424-4964-B97F-69C1465AE5DC}">
      <dgm:prSet/>
      <dgm:spPr/>
      <dgm:t>
        <a:bodyPr/>
        <a:lstStyle/>
        <a:p>
          <a:endParaRPr lang="ru-RU"/>
        </a:p>
      </dgm:t>
    </dgm:pt>
    <dgm:pt modelId="{01576086-6ACF-44CA-B123-BBDB3FC957FA}" type="sibTrans" cxnId="{CEAA4253-F424-4964-B97F-69C1465AE5DC}">
      <dgm:prSet/>
      <dgm:spPr/>
      <dgm:t>
        <a:bodyPr/>
        <a:lstStyle/>
        <a:p>
          <a:endParaRPr lang="ru-RU"/>
        </a:p>
      </dgm:t>
    </dgm:pt>
    <dgm:pt modelId="{D03CD190-8812-416A-9A5A-8117448F117D}">
      <dgm:prSet custT="1"/>
      <dgm:spPr/>
      <dgm:t>
        <a:bodyPr/>
        <a:lstStyle/>
        <a:p>
          <a:pPr rtl="0"/>
          <a:r>
            <a:rPr lang="ru-RU" sz="3600" b="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Развитие каждого ученика</a:t>
          </a:r>
        </a:p>
      </dgm:t>
    </dgm:pt>
    <dgm:pt modelId="{F92E75D6-5F5D-49B3-B92D-FF75A64F7AD5}" type="parTrans" cxnId="{BC046991-FA5E-4E95-AF3E-63F6E56D6DD6}">
      <dgm:prSet/>
      <dgm:spPr/>
      <dgm:t>
        <a:bodyPr/>
        <a:lstStyle/>
        <a:p>
          <a:endParaRPr lang="ru-RU"/>
        </a:p>
      </dgm:t>
    </dgm:pt>
    <dgm:pt modelId="{04B49F29-7B42-4E44-9722-1FF949299C87}" type="sibTrans" cxnId="{BC046991-FA5E-4E95-AF3E-63F6E56D6DD6}">
      <dgm:prSet/>
      <dgm:spPr/>
      <dgm:t>
        <a:bodyPr/>
        <a:lstStyle/>
        <a:p>
          <a:endParaRPr lang="ru-RU"/>
        </a:p>
      </dgm:t>
    </dgm:pt>
    <dgm:pt modelId="{E9B6C152-8D0F-4C4B-A982-EE1A7C802502}">
      <dgm:prSet custT="1"/>
      <dgm:spPr/>
      <dgm:t>
        <a:bodyPr/>
        <a:lstStyle/>
        <a:p>
          <a:pPr rtl="0"/>
          <a:r>
            <a:rPr lang="ru-RU" sz="2800" b="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Times New Roman" pitchFamily="18" charset="0"/>
            </a:rPr>
            <a:t>Воспитание положительной мотивация</a:t>
          </a:r>
          <a:r>
            <a:rPr lang="ru-RU" sz="2800" b="0" cap="none" spc="0" baseline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Times New Roman" pitchFamily="18" charset="0"/>
            </a:rPr>
            <a:t> в обучении</a:t>
          </a:r>
          <a:endParaRPr lang="ru-RU" sz="2800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cs typeface="Times New Roman" pitchFamily="18" charset="0"/>
          </a:endParaRPr>
        </a:p>
      </dgm:t>
    </dgm:pt>
    <dgm:pt modelId="{2E6335AA-155A-4324-9DA5-52EF5FE808D3}" type="parTrans" cxnId="{4A8895EA-A448-4E27-BA9A-A403F0D7EA02}">
      <dgm:prSet/>
      <dgm:spPr/>
      <dgm:t>
        <a:bodyPr/>
        <a:lstStyle/>
        <a:p>
          <a:endParaRPr lang="ru-RU"/>
        </a:p>
      </dgm:t>
    </dgm:pt>
    <dgm:pt modelId="{DBA3BD61-A4FE-4653-BFE6-F1215946BA3C}" type="sibTrans" cxnId="{4A8895EA-A448-4E27-BA9A-A403F0D7EA02}">
      <dgm:prSet/>
      <dgm:spPr/>
      <dgm:t>
        <a:bodyPr/>
        <a:lstStyle/>
        <a:p>
          <a:endParaRPr lang="ru-RU"/>
        </a:p>
      </dgm:t>
    </dgm:pt>
    <dgm:pt modelId="{FE441B2F-84D9-4593-BCA3-6B0846358D70}" type="pres">
      <dgm:prSet presAssocID="{757D8B1A-CDCC-4622-919D-48818AF2541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1F0B0C8-7981-4412-94B0-01E3287D62EE}" type="pres">
      <dgm:prSet presAssocID="{43E98EF4-4F88-4E76-9440-053C630C87FF}" presName="centerShape" presStyleLbl="node0" presStyleIdx="0" presStyleCnt="1" custScaleX="161051" custScaleY="161051" custLinFactNeighborX="16825" custLinFactNeighborY="15309"/>
      <dgm:spPr/>
    </dgm:pt>
    <dgm:pt modelId="{7BDF7AF4-B3B8-46C2-8F07-4D6E1D0EC043}" type="pres">
      <dgm:prSet presAssocID="{6A1D2D8D-44E0-4539-8AEE-63C78A8E7585}" presName="Name9" presStyleLbl="parChTrans1D2" presStyleIdx="0" presStyleCnt="3"/>
      <dgm:spPr/>
    </dgm:pt>
    <dgm:pt modelId="{B930D424-CE7F-4A2B-816D-0552BB1EAE1D}" type="pres">
      <dgm:prSet presAssocID="{6A1D2D8D-44E0-4539-8AEE-63C78A8E7585}" presName="connTx" presStyleLbl="parChTrans1D2" presStyleIdx="0" presStyleCnt="3"/>
      <dgm:spPr/>
    </dgm:pt>
    <dgm:pt modelId="{39138FA7-9373-4EFE-8C5C-1467768235CC}" type="pres">
      <dgm:prSet presAssocID="{E8C16002-E7A5-4CF8-8D67-D7B17E1EB3E1}" presName="node" presStyleLbl="node1" presStyleIdx="0" presStyleCnt="3" custScaleX="146410" custScaleY="146410" custRadScaleRad="125883" custRadScaleInc="84236">
        <dgm:presLayoutVars>
          <dgm:bulletEnabled val="1"/>
        </dgm:presLayoutVars>
      </dgm:prSet>
      <dgm:spPr/>
    </dgm:pt>
    <dgm:pt modelId="{5B705D1D-6148-48F5-8E98-F284C0EFF40B}" type="pres">
      <dgm:prSet presAssocID="{F92E75D6-5F5D-49B3-B92D-FF75A64F7AD5}" presName="Name9" presStyleLbl="parChTrans1D2" presStyleIdx="1" presStyleCnt="3"/>
      <dgm:spPr/>
    </dgm:pt>
    <dgm:pt modelId="{C534F9F8-0737-4147-B470-1292A506401C}" type="pres">
      <dgm:prSet presAssocID="{F92E75D6-5F5D-49B3-B92D-FF75A64F7AD5}" presName="connTx" presStyleLbl="parChTrans1D2" presStyleIdx="1" presStyleCnt="3"/>
      <dgm:spPr/>
    </dgm:pt>
    <dgm:pt modelId="{1C2FDF6F-850D-4FDD-B8B9-D5BD20ED6B96}" type="pres">
      <dgm:prSet presAssocID="{D03CD190-8812-416A-9A5A-8117448F117D}" presName="node" presStyleLbl="node1" presStyleIdx="1" presStyleCnt="3" custScaleX="146410" custScaleY="146410" custRadScaleRad="104067" custRadScaleInc="209900">
        <dgm:presLayoutVars>
          <dgm:bulletEnabled val="1"/>
        </dgm:presLayoutVars>
      </dgm:prSet>
      <dgm:spPr/>
    </dgm:pt>
    <dgm:pt modelId="{8B560DB5-6C28-439D-B2E5-DBD4B8D829FD}" type="pres">
      <dgm:prSet presAssocID="{2E6335AA-155A-4324-9DA5-52EF5FE808D3}" presName="Name9" presStyleLbl="parChTrans1D2" presStyleIdx="2" presStyleCnt="3"/>
      <dgm:spPr/>
    </dgm:pt>
    <dgm:pt modelId="{56B457E2-DE68-4682-A171-83F387F7B6B2}" type="pres">
      <dgm:prSet presAssocID="{2E6335AA-155A-4324-9DA5-52EF5FE808D3}" presName="connTx" presStyleLbl="parChTrans1D2" presStyleIdx="2" presStyleCnt="3"/>
      <dgm:spPr/>
    </dgm:pt>
    <dgm:pt modelId="{F2242C12-45BE-4517-83A7-128EE24F6548}" type="pres">
      <dgm:prSet presAssocID="{E9B6C152-8D0F-4C4B-A982-EE1A7C802502}" presName="node" presStyleLbl="node1" presStyleIdx="2" presStyleCnt="3" custScaleX="146410" custScaleY="146410" custRadScaleRad="111240" custRadScaleInc="127176">
        <dgm:presLayoutVars>
          <dgm:bulletEnabled val="1"/>
        </dgm:presLayoutVars>
      </dgm:prSet>
      <dgm:spPr/>
    </dgm:pt>
  </dgm:ptLst>
  <dgm:cxnLst>
    <dgm:cxn modelId="{62758B1D-8062-4F18-86C1-B6EDFBE46AC5}" type="presOf" srcId="{6A1D2D8D-44E0-4539-8AEE-63C78A8E7585}" destId="{7BDF7AF4-B3B8-46C2-8F07-4D6E1D0EC043}" srcOrd="0" destOrd="0" presId="urn:microsoft.com/office/officeart/2005/8/layout/radial1"/>
    <dgm:cxn modelId="{9891CF39-0EEB-4936-9AFA-5EAB36FA73CC}" srcId="{757D8B1A-CDCC-4622-919D-48818AF2541D}" destId="{43E98EF4-4F88-4E76-9440-053C630C87FF}" srcOrd="0" destOrd="0" parTransId="{6BA24E05-6CE8-43BE-ACEA-479C820989BD}" sibTransId="{E9EE5EBB-591A-4217-81C9-10EC610EA120}"/>
    <dgm:cxn modelId="{F0328143-9071-46E1-9870-CD9D5BED2278}" type="presOf" srcId="{D03CD190-8812-416A-9A5A-8117448F117D}" destId="{1C2FDF6F-850D-4FDD-B8B9-D5BD20ED6B96}" srcOrd="0" destOrd="0" presId="urn:microsoft.com/office/officeart/2005/8/layout/radial1"/>
    <dgm:cxn modelId="{6B85D063-2BFE-4A16-92F8-18E7786D1281}" type="presOf" srcId="{6A1D2D8D-44E0-4539-8AEE-63C78A8E7585}" destId="{B930D424-CE7F-4A2B-816D-0552BB1EAE1D}" srcOrd="1" destOrd="0" presId="urn:microsoft.com/office/officeart/2005/8/layout/radial1"/>
    <dgm:cxn modelId="{3B3AC968-D7AE-42EE-BBB2-B75F25CA01C3}" type="presOf" srcId="{2E6335AA-155A-4324-9DA5-52EF5FE808D3}" destId="{56B457E2-DE68-4682-A171-83F387F7B6B2}" srcOrd="1" destOrd="0" presId="urn:microsoft.com/office/officeart/2005/8/layout/radial1"/>
    <dgm:cxn modelId="{CEAA4253-F424-4964-B97F-69C1465AE5DC}" srcId="{43E98EF4-4F88-4E76-9440-053C630C87FF}" destId="{E8C16002-E7A5-4CF8-8D67-D7B17E1EB3E1}" srcOrd="0" destOrd="0" parTransId="{6A1D2D8D-44E0-4539-8AEE-63C78A8E7585}" sibTransId="{01576086-6ACF-44CA-B123-BBDB3FC957FA}"/>
    <dgm:cxn modelId="{B233587E-75EC-4509-893A-5D155132BD96}" type="presOf" srcId="{43E98EF4-4F88-4E76-9440-053C630C87FF}" destId="{81F0B0C8-7981-4412-94B0-01E3287D62EE}" srcOrd="0" destOrd="0" presId="urn:microsoft.com/office/officeart/2005/8/layout/radial1"/>
    <dgm:cxn modelId="{21DA327F-1E0D-4A74-BB95-9241ABA12167}" type="presOf" srcId="{2E6335AA-155A-4324-9DA5-52EF5FE808D3}" destId="{8B560DB5-6C28-439D-B2E5-DBD4B8D829FD}" srcOrd="0" destOrd="0" presId="urn:microsoft.com/office/officeart/2005/8/layout/radial1"/>
    <dgm:cxn modelId="{BC046991-FA5E-4E95-AF3E-63F6E56D6DD6}" srcId="{43E98EF4-4F88-4E76-9440-053C630C87FF}" destId="{D03CD190-8812-416A-9A5A-8117448F117D}" srcOrd="1" destOrd="0" parTransId="{F92E75D6-5F5D-49B3-B92D-FF75A64F7AD5}" sibTransId="{04B49F29-7B42-4E44-9722-1FF949299C87}"/>
    <dgm:cxn modelId="{E733B791-AD66-4D35-A344-3E0184989A65}" type="presOf" srcId="{E9B6C152-8D0F-4C4B-A982-EE1A7C802502}" destId="{F2242C12-45BE-4517-83A7-128EE24F6548}" srcOrd="0" destOrd="0" presId="urn:microsoft.com/office/officeart/2005/8/layout/radial1"/>
    <dgm:cxn modelId="{F2CE21A4-4A29-4A66-8363-576CAF4C8041}" type="presOf" srcId="{F92E75D6-5F5D-49B3-B92D-FF75A64F7AD5}" destId="{C534F9F8-0737-4147-B470-1292A506401C}" srcOrd="1" destOrd="0" presId="urn:microsoft.com/office/officeart/2005/8/layout/radial1"/>
    <dgm:cxn modelId="{9A7E2DB1-4421-4B11-B9F4-6ADD1AB4BD45}" type="presOf" srcId="{E8C16002-E7A5-4CF8-8D67-D7B17E1EB3E1}" destId="{39138FA7-9373-4EFE-8C5C-1467768235CC}" srcOrd="0" destOrd="0" presId="urn:microsoft.com/office/officeart/2005/8/layout/radial1"/>
    <dgm:cxn modelId="{F6C352B9-DF8E-4B7E-952D-4C52F5CECFF0}" type="presOf" srcId="{F92E75D6-5F5D-49B3-B92D-FF75A64F7AD5}" destId="{5B705D1D-6148-48F5-8E98-F284C0EFF40B}" srcOrd="0" destOrd="0" presId="urn:microsoft.com/office/officeart/2005/8/layout/radial1"/>
    <dgm:cxn modelId="{4A8895EA-A448-4E27-BA9A-A403F0D7EA02}" srcId="{43E98EF4-4F88-4E76-9440-053C630C87FF}" destId="{E9B6C152-8D0F-4C4B-A982-EE1A7C802502}" srcOrd="2" destOrd="0" parTransId="{2E6335AA-155A-4324-9DA5-52EF5FE808D3}" sibTransId="{DBA3BD61-A4FE-4653-BFE6-F1215946BA3C}"/>
    <dgm:cxn modelId="{A4DE08F7-C062-42B1-B34D-C3221F20A247}" type="presOf" srcId="{757D8B1A-CDCC-4622-919D-48818AF2541D}" destId="{FE441B2F-84D9-4593-BCA3-6B0846358D70}" srcOrd="0" destOrd="0" presId="urn:microsoft.com/office/officeart/2005/8/layout/radial1"/>
    <dgm:cxn modelId="{4F18CDCB-730F-4030-B366-2FFC118BDEBC}" type="presParOf" srcId="{FE441B2F-84D9-4593-BCA3-6B0846358D70}" destId="{81F0B0C8-7981-4412-94B0-01E3287D62EE}" srcOrd="0" destOrd="0" presId="urn:microsoft.com/office/officeart/2005/8/layout/radial1"/>
    <dgm:cxn modelId="{9029DFAA-A5C8-4A95-BAE1-B7B5ACC7AB31}" type="presParOf" srcId="{FE441B2F-84D9-4593-BCA3-6B0846358D70}" destId="{7BDF7AF4-B3B8-46C2-8F07-4D6E1D0EC043}" srcOrd="1" destOrd="0" presId="urn:microsoft.com/office/officeart/2005/8/layout/radial1"/>
    <dgm:cxn modelId="{B64E7591-0C50-4DF8-B7AE-1F31B4C48EF0}" type="presParOf" srcId="{7BDF7AF4-B3B8-46C2-8F07-4D6E1D0EC043}" destId="{B930D424-CE7F-4A2B-816D-0552BB1EAE1D}" srcOrd="0" destOrd="0" presId="urn:microsoft.com/office/officeart/2005/8/layout/radial1"/>
    <dgm:cxn modelId="{8C1697FC-AD2B-4F4C-B1FD-BE9A491FA343}" type="presParOf" srcId="{FE441B2F-84D9-4593-BCA3-6B0846358D70}" destId="{39138FA7-9373-4EFE-8C5C-1467768235CC}" srcOrd="2" destOrd="0" presId="urn:microsoft.com/office/officeart/2005/8/layout/radial1"/>
    <dgm:cxn modelId="{E21CFD31-CDB1-4746-84E3-31A749C45709}" type="presParOf" srcId="{FE441B2F-84D9-4593-BCA3-6B0846358D70}" destId="{5B705D1D-6148-48F5-8E98-F284C0EFF40B}" srcOrd="3" destOrd="0" presId="urn:microsoft.com/office/officeart/2005/8/layout/radial1"/>
    <dgm:cxn modelId="{771E7902-10C1-4027-9BE4-50D2D894741D}" type="presParOf" srcId="{5B705D1D-6148-48F5-8E98-F284C0EFF40B}" destId="{C534F9F8-0737-4147-B470-1292A506401C}" srcOrd="0" destOrd="0" presId="urn:microsoft.com/office/officeart/2005/8/layout/radial1"/>
    <dgm:cxn modelId="{A6752E62-835B-4193-A411-E065EDDC872F}" type="presParOf" srcId="{FE441B2F-84D9-4593-BCA3-6B0846358D70}" destId="{1C2FDF6F-850D-4FDD-B8B9-D5BD20ED6B96}" srcOrd="4" destOrd="0" presId="urn:microsoft.com/office/officeart/2005/8/layout/radial1"/>
    <dgm:cxn modelId="{269E3291-537F-4060-B56C-76C68ADBF203}" type="presParOf" srcId="{FE441B2F-84D9-4593-BCA3-6B0846358D70}" destId="{8B560DB5-6C28-439D-B2E5-DBD4B8D829FD}" srcOrd="5" destOrd="0" presId="urn:microsoft.com/office/officeart/2005/8/layout/radial1"/>
    <dgm:cxn modelId="{08C0FA6C-C970-41C1-BDFC-B32174143D87}" type="presParOf" srcId="{8B560DB5-6C28-439D-B2E5-DBD4B8D829FD}" destId="{56B457E2-DE68-4682-A171-83F387F7B6B2}" srcOrd="0" destOrd="0" presId="urn:microsoft.com/office/officeart/2005/8/layout/radial1"/>
    <dgm:cxn modelId="{70F4A493-6FC9-4619-8162-ABE2FDF7C489}" type="presParOf" srcId="{FE441B2F-84D9-4593-BCA3-6B0846358D70}" destId="{F2242C12-45BE-4517-83A7-128EE24F6548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6F37B86-43AD-42A4-B97A-E5605ED61E85}" type="doc">
      <dgm:prSet loTypeId="urn:microsoft.com/office/officeart/2005/8/layout/vList2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5543856-4090-49D5-9F57-4D405308109F}">
      <dgm:prSet/>
      <dgm:spPr/>
      <dgm:t>
        <a:bodyPr/>
        <a:lstStyle/>
        <a:p>
          <a:pPr rtl="0"/>
          <a:r>
            <a:rPr lang="ru-RU" b="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1. Разнообразные формы обучения</a:t>
          </a:r>
        </a:p>
      </dgm:t>
    </dgm:pt>
    <dgm:pt modelId="{6C41719B-E997-49B7-8B70-BAF3519FFDD7}" type="parTrans" cxnId="{2F2AE792-1416-4DE5-94CC-9F73ACEF63B7}">
      <dgm:prSet/>
      <dgm:spPr/>
      <dgm:t>
        <a:bodyPr/>
        <a:lstStyle/>
        <a:p>
          <a:endParaRPr lang="ru-RU"/>
        </a:p>
      </dgm:t>
    </dgm:pt>
    <dgm:pt modelId="{193702F4-0CC5-41CA-BDD4-AD7D1862983C}" type="sibTrans" cxnId="{2F2AE792-1416-4DE5-94CC-9F73ACEF63B7}">
      <dgm:prSet/>
      <dgm:spPr/>
      <dgm:t>
        <a:bodyPr/>
        <a:lstStyle/>
        <a:p>
          <a:endParaRPr lang="ru-RU"/>
        </a:p>
      </dgm:t>
    </dgm:pt>
    <dgm:pt modelId="{3E318E60-F0E4-4B85-88C3-628CE6AFD031}">
      <dgm:prSet/>
      <dgm:spPr/>
      <dgm:t>
        <a:bodyPr/>
        <a:lstStyle/>
        <a:p>
          <a:pPr rtl="0"/>
          <a:r>
            <a:rPr lang="ru-RU" b="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2. Самостоятельный поиск ответов</a:t>
          </a:r>
        </a:p>
      </dgm:t>
    </dgm:pt>
    <dgm:pt modelId="{BFCC89EE-55E5-4F51-8884-F863DC673193}" type="parTrans" cxnId="{E402E1C7-61B4-4C44-A466-C9E758B1A789}">
      <dgm:prSet/>
      <dgm:spPr/>
      <dgm:t>
        <a:bodyPr/>
        <a:lstStyle/>
        <a:p>
          <a:endParaRPr lang="ru-RU"/>
        </a:p>
      </dgm:t>
    </dgm:pt>
    <dgm:pt modelId="{E34E4FB6-4CEA-487D-B061-CA1C3665DA2C}" type="sibTrans" cxnId="{E402E1C7-61B4-4C44-A466-C9E758B1A789}">
      <dgm:prSet/>
      <dgm:spPr/>
      <dgm:t>
        <a:bodyPr/>
        <a:lstStyle/>
        <a:p>
          <a:endParaRPr lang="ru-RU"/>
        </a:p>
      </dgm:t>
    </dgm:pt>
    <dgm:pt modelId="{1C856FEF-8A50-4A9C-8265-CAD5716D1173}">
      <dgm:prSet/>
      <dgm:spPr/>
      <dgm:t>
        <a:bodyPr/>
        <a:lstStyle/>
        <a:p>
          <a:pPr rtl="0"/>
          <a:r>
            <a:rPr lang="ru-RU" b="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3. Основные виды заданий – наблюдение, сравнение, группировка, классификация, выяснение закономерностей</a:t>
          </a:r>
        </a:p>
      </dgm:t>
    </dgm:pt>
    <dgm:pt modelId="{39252174-6CDE-4810-AC12-E71797077892}" type="parTrans" cxnId="{EF4E149D-3006-40D1-9290-E266EE60EBEB}">
      <dgm:prSet/>
      <dgm:spPr/>
      <dgm:t>
        <a:bodyPr/>
        <a:lstStyle/>
        <a:p>
          <a:endParaRPr lang="ru-RU"/>
        </a:p>
      </dgm:t>
    </dgm:pt>
    <dgm:pt modelId="{B6C2F10C-EE09-4E5D-8EE1-9F4C3EE9450B}" type="sibTrans" cxnId="{EF4E149D-3006-40D1-9290-E266EE60EBEB}">
      <dgm:prSet/>
      <dgm:spPr/>
      <dgm:t>
        <a:bodyPr/>
        <a:lstStyle/>
        <a:p>
          <a:endParaRPr lang="ru-RU"/>
        </a:p>
      </dgm:t>
    </dgm:pt>
    <dgm:pt modelId="{DCC92E2F-7353-45A7-B43C-9937F8FCC0E3}">
      <dgm:prSet/>
      <dgm:spPr/>
      <dgm:t>
        <a:bodyPr/>
        <a:lstStyle/>
        <a:p>
          <a:pPr rtl="0"/>
          <a:r>
            <a:rPr lang="ru-RU" b="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4. Направленность заданий на поисковую деятельность ребенка</a:t>
          </a:r>
        </a:p>
      </dgm:t>
    </dgm:pt>
    <dgm:pt modelId="{ADD89C8D-FEF5-4C0D-9B48-8E615CAD0DC3}" type="parTrans" cxnId="{E69204D1-0B8E-4B90-BF45-DDFA084E2500}">
      <dgm:prSet/>
      <dgm:spPr/>
      <dgm:t>
        <a:bodyPr/>
        <a:lstStyle/>
        <a:p>
          <a:endParaRPr lang="ru-RU"/>
        </a:p>
      </dgm:t>
    </dgm:pt>
    <dgm:pt modelId="{6B52DF4A-6A32-4B03-9E9F-D268A247E2CD}" type="sibTrans" cxnId="{E69204D1-0B8E-4B90-BF45-DDFA084E2500}">
      <dgm:prSet/>
      <dgm:spPr/>
      <dgm:t>
        <a:bodyPr/>
        <a:lstStyle/>
        <a:p>
          <a:endParaRPr lang="ru-RU"/>
        </a:p>
      </dgm:t>
    </dgm:pt>
    <dgm:pt modelId="{DF350325-1968-4456-A8AC-466B764D2721}">
      <dgm:prSet/>
      <dgm:spPr/>
      <dgm:t>
        <a:bodyPr/>
        <a:lstStyle/>
        <a:p>
          <a:pPr rtl="0"/>
          <a:r>
            <a:rPr lang="ru-RU" b="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5. Формирование у ребенка общей картины мира</a:t>
          </a:r>
        </a:p>
      </dgm:t>
    </dgm:pt>
    <dgm:pt modelId="{BAFB0000-F7D7-4665-8688-1AA00E2E784C}" type="parTrans" cxnId="{3F1BA1A8-C2FA-4AAE-8B24-429CB95F3CC2}">
      <dgm:prSet/>
      <dgm:spPr/>
      <dgm:t>
        <a:bodyPr/>
        <a:lstStyle/>
        <a:p>
          <a:endParaRPr lang="ru-RU"/>
        </a:p>
      </dgm:t>
    </dgm:pt>
    <dgm:pt modelId="{4E3BD7B3-3486-4D1E-B571-669E20CBFCE3}" type="sibTrans" cxnId="{3F1BA1A8-C2FA-4AAE-8B24-429CB95F3CC2}">
      <dgm:prSet/>
      <dgm:spPr/>
      <dgm:t>
        <a:bodyPr/>
        <a:lstStyle/>
        <a:p>
          <a:endParaRPr lang="ru-RU"/>
        </a:p>
      </dgm:t>
    </dgm:pt>
    <dgm:pt modelId="{C9B8829A-27B9-4000-B115-E35FCA1ADB3E}" type="pres">
      <dgm:prSet presAssocID="{96F37B86-43AD-42A4-B97A-E5605ED61E85}" presName="linear" presStyleCnt="0">
        <dgm:presLayoutVars>
          <dgm:animLvl val="lvl"/>
          <dgm:resizeHandles val="exact"/>
        </dgm:presLayoutVars>
      </dgm:prSet>
      <dgm:spPr/>
    </dgm:pt>
    <dgm:pt modelId="{F9B38D68-3DE8-49AD-96B7-D660168C5806}" type="pres">
      <dgm:prSet presAssocID="{75543856-4090-49D5-9F57-4D405308109F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241A89F0-5BD8-4266-81F0-A0F6A8F6E1A2}" type="pres">
      <dgm:prSet presAssocID="{193702F4-0CC5-41CA-BDD4-AD7D1862983C}" presName="spacer" presStyleCnt="0"/>
      <dgm:spPr/>
    </dgm:pt>
    <dgm:pt modelId="{7E8D86E4-DEEF-45FA-BA55-02D24DF0E9A5}" type="pres">
      <dgm:prSet presAssocID="{3E318E60-F0E4-4B85-88C3-628CE6AFD031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5D10DB0A-4890-4BF9-895E-9A747C3F3321}" type="pres">
      <dgm:prSet presAssocID="{E34E4FB6-4CEA-487D-B061-CA1C3665DA2C}" presName="spacer" presStyleCnt="0"/>
      <dgm:spPr/>
    </dgm:pt>
    <dgm:pt modelId="{33C10AD8-428C-4851-BA43-63740E45D968}" type="pres">
      <dgm:prSet presAssocID="{1C856FEF-8A50-4A9C-8265-CAD5716D1173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9F71D60E-ED9B-42D1-8E85-27D84A84D442}" type="pres">
      <dgm:prSet presAssocID="{B6C2F10C-EE09-4E5D-8EE1-9F4C3EE9450B}" presName="spacer" presStyleCnt="0"/>
      <dgm:spPr/>
    </dgm:pt>
    <dgm:pt modelId="{4DAC8CDB-B10C-4C59-A3D2-4370AD519D33}" type="pres">
      <dgm:prSet presAssocID="{DCC92E2F-7353-45A7-B43C-9937F8FCC0E3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79167AE-CBAE-48DB-9C39-7E08FC506091}" type="pres">
      <dgm:prSet presAssocID="{6B52DF4A-6A32-4B03-9E9F-D268A247E2CD}" presName="spacer" presStyleCnt="0"/>
      <dgm:spPr/>
    </dgm:pt>
    <dgm:pt modelId="{79767594-0CA1-49FE-8964-3192E6476ED0}" type="pres">
      <dgm:prSet presAssocID="{DF350325-1968-4456-A8AC-466B764D2721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323C0C05-8CD7-4C13-BA0F-009C46EF0F4E}" type="presOf" srcId="{DF350325-1968-4456-A8AC-466B764D2721}" destId="{79767594-0CA1-49FE-8964-3192E6476ED0}" srcOrd="0" destOrd="0" presId="urn:microsoft.com/office/officeart/2005/8/layout/vList2"/>
    <dgm:cxn modelId="{A16FA60C-75A6-4F7E-B088-A1D69432E876}" type="presOf" srcId="{1C856FEF-8A50-4A9C-8265-CAD5716D1173}" destId="{33C10AD8-428C-4851-BA43-63740E45D968}" srcOrd="0" destOrd="0" presId="urn:microsoft.com/office/officeart/2005/8/layout/vList2"/>
    <dgm:cxn modelId="{239BF32F-717C-4DB4-9438-5449B3F6CDB0}" type="presOf" srcId="{3E318E60-F0E4-4B85-88C3-628CE6AFD031}" destId="{7E8D86E4-DEEF-45FA-BA55-02D24DF0E9A5}" srcOrd="0" destOrd="0" presId="urn:microsoft.com/office/officeart/2005/8/layout/vList2"/>
    <dgm:cxn modelId="{A41A4E5A-8B8B-49FE-A89B-640C8BB1A1C5}" type="presOf" srcId="{DCC92E2F-7353-45A7-B43C-9937F8FCC0E3}" destId="{4DAC8CDB-B10C-4C59-A3D2-4370AD519D33}" srcOrd="0" destOrd="0" presId="urn:microsoft.com/office/officeart/2005/8/layout/vList2"/>
    <dgm:cxn modelId="{2F2AE792-1416-4DE5-94CC-9F73ACEF63B7}" srcId="{96F37B86-43AD-42A4-B97A-E5605ED61E85}" destId="{75543856-4090-49D5-9F57-4D405308109F}" srcOrd="0" destOrd="0" parTransId="{6C41719B-E997-49B7-8B70-BAF3519FFDD7}" sibTransId="{193702F4-0CC5-41CA-BDD4-AD7D1862983C}"/>
    <dgm:cxn modelId="{EF4E149D-3006-40D1-9290-E266EE60EBEB}" srcId="{96F37B86-43AD-42A4-B97A-E5605ED61E85}" destId="{1C856FEF-8A50-4A9C-8265-CAD5716D1173}" srcOrd="2" destOrd="0" parTransId="{39252174-6CDE-4810-AC12-E71797077892}" sibTransId="{B6C2F10C-EE09-4E5D-8EE1-9F4C3EE9450B}"/>
    <dgm:cxn modelId="{3F1BA1A8-C2FA-4AAE-8B24-429CB95F3CC2}" srcId="{96F37B86-43AD-42A4-B97A-E5605ED61E85}" destId="{DF350325-1968-4456-A8AC-466B764D2721}" srcOrd="4" destOrd="0" parTransId="{BAFB0000-F7D7-4665-8688-1AA00E2E784C}" sibTransId="{4E3BD7B3-3486-4D1E-B571-669E20CBFCE3}"/>
    <dgm:cxn modelId="{E402E1C7-61B4-4C44-A466-C9E758B1A789}" srcId="{96F37B86-43AD-42A4-B97A-E5605ED61E85}" destId="{3E318E60-F0E4-4B85-88C3-628CE6AFD031}" srcOrd="1" destOrd="0" parTransId="{BFCC89EE-55E5-4F51-8884-F863DC673193}" sibTransId="{E34E4FB6-4CEA-487D-B061-CA1C3665DA2C}"/>
    <dgm:cxn modelId="{E69204D1-0B8E-4B90-BF45-DDFA084E2500}" srcId="{96F37B86-43AD-42A4-B97A-E5605ED61E85}" destId="{DCC92E2F-7353-45A7-B43C-9937F8FCC0E3}" srcOrd="3" destOrd="0" parTransId="{ADD89C8D-FEF5-4C0D-9B48-8E615CAD0DC3}" sibTransId="{6B52DF4A-6A32-4B03-9E9F-D268A247E2CD}"/>
    <dgm:cxn modelId="{48834DE0-AD7E-4DC6-A01D-3BE3AE78A12C}" type="presOf" srcId="{75543856-4090-49D5-9F57-4D405308109F}" destId="{F9B38D68-3DE8-49AD-96B7-D660168C5806}" srcOrd="0" destOrd="0" presId="urn:microsoft.com/office/officeart/2005/8/layout/vList2"/>
    <dgm:cxn modelId="{DE071EF0-DE1C-4D5A-B8A5-DFDA1426B749}" type="presOf" srcId="{96F37B86-43AD-42A4-B97A-E5605ED61E85}" destId="{C9B8829A-27B9-4000-B115-E35FCA1ADB3E}" srcOrd="0" destOrd="0" presId="urn:microsoft.com/office/officeart/2005/8/layout/vList2"/>
    <dgm:cxn modelId="{B3A58A2C-8CEA-47FC-8E19-AE00C43C143C}" type="presParOf" srcId="{C9B8829A-27B9-4000-B115-E35FCA1ADB3E}" destId="{F9B38D68-3DE8-49AD-96B7-D660168C5806}" srcOrd="0" destOrd="0" presId="urn:microsoft.com/office/officeart/2005/8/layout/vList2"/>
    <dgm:cxn modelId="{F4DF88E6-184E-421B-866A-FF6E9E0CC203}" type="presParOf" srcId="{C9B8829A-27B9-4000-B115-E35FCA1ADB3E}" destId="{241A89F0-5BD8-4266-81F0-A0F6A8F6E1A2}" srcOrd="1" destOrd="0" presId="urn:microsoft.com/office/officeart/2005/8/layout/vList2"/>
    <dgm:cxn modelId="{7F5784ED-76A7-4171-A1E0-AB4E21AA6D27}" type="presParOf" srcId="{C9B8829A-27B9-4000-B115-E35FCA1ADB3E}" destId="{7E8D86E4-DEEF-45FA-BA55-02D24DF0E9A5}" srcOrd="2" destOrd="0" presId="urn:microsoft.com/office/officeart/2005/8/layout/vList2"/>
    <dgm:cxn modelId="{024B42FD-BC1F-4CF4-8D13-CF33ABBE2E35}" type="presParOf" srcId="{C9B8829A-27B9-4000-B115-E35FCA1ADB3E}" destId="{5D10DB0A-4890-4BF9-895E-9A747C3F3321}" srcOrd="3" destOrd="0" presId="urn:microsoft.com/office/officeart/2005/8/layout/vList2"/>
    <dgm:cxn modelId="{C02E1AC9-2C2E-4D23-9B56-24E4783CFE3B}" type="presParOf" srcId="{C9B8829A-27B9-4000-B115-E35FCA1ADB3E}" destId="{33C10AD8-428C-4851-BA43-63740E45D968}" srcOrd="4" destOrd="0" presId="urn:microsoft.com/office/officeart/2005/8/layout/vList2"/>
    <dgm:cxn modelId="{2DCDD148-7CDF-452A-9050-7534C022D3D0}" type="presParOf" srcId="{C9B8829A-27B9-4000-B115-E35FCA1ADB3E}" destId="{9F71D60E-ED9B-42D1-8E85-27D84A84D442}" srcOrd="5" destOrd="0" presId="urn:microsoft.com/office/officeart/2005/8/layout/vList2"/>
    <dgm:cxn modelId="{D6608FE4-FF0B-45FD-856A-829FC244BBBE}" type="presParOf" srcId="{C9B8829A-27B9-4000-B115-E35FCA1ADB3E}" destId="{4DAC8CDB-B10C-4C59-A3D2-4370AD519D33}" srcOrd="6" destOrd="0" presId="urn:microsoft.com/office/officeart/2005/8/layout/vList2"/>
    <dgm:cxn modelId="{CA00E796-2C9F-46B9-8494-BD0E929F7648}" type="presParOf" srcId="{C9B8829A-27B9-4000-B115-E35FCA1ADB3E}" destId="{F79167AE-CBAE-48DB-9C39-7E08FC506091}" srcOrd="7" destOrd="0" presId="urn:microsoft.com/office/officeart/2005/8/layout/vList2"/>
    <dgm:cxn modelId="{0F10FA0C-2E87-4126-BF42-3ADA71EBEBB5}" type="presParOf" srcId="{C9B8829A-27B9-4000-B115-E35FCA1ADB3E}" destId="{79767594-0CA1-49FE-8964-3192E6476ED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B5DE797-94AD-41DD-932C-36DF03AF4745}" type="doc">
      <dgm:prSet loTypeId="urn:microsoft.com/office/officeart/2005/8/layout/vList2" loCatId="list" qsTypeId="urn:microsoft.com/office/officeart/2005/8/quickstyle/simple5" qsCatId="simple" csTypeId="urn:microsoft.com/office/officeart/2005/8/colors/colorful1#6" csCatId="colorful"/>
      <dgm:spPr/>
      <dgm:t>
        <a:bodyPr/>
        <a:lstStyle/>
        <a:p>
          <a:endParaRPr lang="ru-RU"/>
        </a:p>
      </dgm:t>
    </dgm:pt>
    <dgm:pt modelId="{5B24CED6-BCF1-458A-9514-66B2E651F51C}">
      <dgm:prSet/>
      <dgm:spPr/>
      <dgm:t>
        <a:bodyPr/>
        <a:lstStyle/>
        <a:p>
          <a:pPr rtl="0"/>
          <a:r>
            <a:rPr lang="ru-RU" dirty="0"/>
            <a:t>Гибкая структура урока.</a:t>
          </a:r>
        </a:p>
      </dgm:t>
    </dgm:pt>
    <dgm:pt modelId="{C78D780D-537E-449D-B024-5ECF5AFDB75C}" type="parTrans" cxnId="{0ED5F8C9-746D-41B4-923F-F2B96706CF6D}">
      <dgm:prSet/>
      <dgm:spPr/>
      <dgm:t>
        <a:bodyPr/>
        <a:lstStyle/>
        <a:p>
          <a:endParaRPr lang="ru-RU"/>
        </a:p>
      </dgm:t>
    </dgm:pt>
    <dgm:pt modelId="{55CD5CF9-8119-43DA-97F0-3F7363C31DFB}" type="sibTrans" cxnId="{0ED5F8C9-746D-41B4-923F-F2B96706CF6D}">
      <dgm:prSet/>
      <dgm:spPr/>
      <dgm:t>
        <a:bodyPr/>
        <a:lstStyle/>
        <a:p>
          <a:endParaRPr lang="ru-RU"/>
        </a:p>
      </dgm:t>
    </dgm:pt>
    <dgm:pt modelId="{FEF8B99D-586E-45A5-8C49-E735ED20A33C}">
      <dgm:prSet/>
      <dgm:spPr/>
      <dgm:t>
        <a:bodyPr/>
        <a:lstStyle/>
        <a:p>
          <a:pPr rtl="0"/>
          <a:r>
            <a:rPr lang="ru-RU" dirty="0"/>
            <a:t>Проблемные ситуации и дисскусии.</a:t>
          </a:r>
        </a:p>
      </dgm:t>
    </dgm:pt>
    <dgm:pt modelId="{6F40B619-3A9F-4953-9080-F452B01316F7}" type="parTrans" cxnId="{B085709F-4502-4AA6-AB33-E432F324DA69}">
      <dgm:prSet/>
      <dgm:spPr/>
      <dgm:t>
        <a:bodyPr/>
        <a:lstStyle/>
        <a:p>
          <a:endParaRPr lang="ru-RU"/>
        </a:p>
      </dgm:t>
    </dgm:pt>
    <dgm:pt modelId="{BCC95F77-D0D9-4200-95CD-1E7E73DB4B36}" type="sibTrans" cxnId="{B085709F-4502-4AA6-AB33-E432F324DA69}">
      <dgm:prSet/>
      <dgm:spPr/>
      <dgm:t>
        <a:bodyPr/>
        <a:lstStyle/>
        <a:p>
          <a:endParaRPr lang="ru-RU"/>
        </a:p>
      </dgm:t>
    </dgm:pt>
    <dgm:pt modelId="{51B75BF2-16C8-4092-8C67-10D2B0181AC2}">
      <dgm:prSet/>
      <dgm:spPr/>
      <dgm:t>
        <a:bodyPr/>
        <a:lstStyle/>
        <a:p>
          <a:pPr rtl="0"/>
          <a:r>
            <a:rPr lang="ru-RU" dirty="0"/>
            <a:t>Разнообразие методов </a:t>
          </a:r>
        </a:p>
      </dgm:t>
    </dgm:pt>
    <dgm:pt modelId="{2A249E9E-89BB-4C6C-8896-CB557D2265FD}" type="parTrans" cxnId="{65AC83C7-CABD-40ED-8D46-FC99609CACA6}">
      <dgm:prSet/>
      <dgm:spPr/>
      <dgm:t>
        <a:bodyPr/>
        <a:lstStyle/>
        <a:p>
          <a:endParaRPr lang="ru-RU"/>
        </a:p>
      </dgm:t>
    </dgm:pt>
    <dgm:pt modelId="{2B2114A1-247A-4512-83C0-3EBD404F612F}" type="sibTrans" cxnId="{65AC83C7-CABD-40ED-8D46-FC99609CACA6}">
      <dgm:prSet/>
      <dgm:spPr/>
      <dgm:t>
        <a:bodyPr/>
        <a:lstStyle/>
        <a:p>
          <a:endParaRPr lang="ru-RU"/>
        </a:p>
      </dgm:t>
    </dgm:pt>
    <dgm:pt modelId="{6FA82704-C3C4-49DF-88EF-23EDC2623E76}">
      <dgm:prSet/>
      <dgm:spPr/>
      <dgm:t>
        <a:bodyPr/>
        <a:lstStyle/>
        <a:p>
          <a:pPr rtl="0"/>
          <a:r>
            <a:rPr lang="ru-RU" dirty="0"/>
            <a:t>Педагогические ситуации общения на уроке, </a:t>
          </a:r>
        </a:p>
      </dgm:t>
    </dgm:pt>
    <dgm:pt modelId="{50EFD937-4195-4B68-B341-3675DC46066E}" type="parTrans" cxnId="{D3C39CA9-354E-4507-9101-D9A0D289BB34}">
      <dgm:prSet/>
      <dgm:spPr/>
      <dgm:t>
        <a:bodyPr/>
        <a:lstStyle/>
        <a:p>
          <a:endParaRPr lang="ru-RU"/>
        </a:p>
      </dgm:t>
    </dgm:pt>
    <dgm:pt modelId="{D1F1BC35-2B76-4ACF-8BDE-6337D204AA09}" type="sibTrans" cxnId="{D3C39CA9-354E-4507-9101-D9A0D289BB34}">
      <dgm:prSet/>
      <dgm:spPr/>
      <dgm:t>
        <a:bodyPr/>
        <a:lstStyle/>
        <a:p>
          <a:endParaRPr lang="ru-RU"/>
        </a:p>
      </dgm:t>
    </dgm:pt>
    <dgm:pt modelId="{66021203-F373-4A1E-8657-B2F7D1A340AC}">
      <dgm:prSet/>
      <dgm:spPr/>
      <dgm:t>
        <a:bodyPr/>
        <a:lstStyle/>
        <a:p>
          <a:pPr rtl="0"/>
          <a:r>
            <a:rPr lang="ru-RU" dirty="0"/>
            <a:t>Непринужденное общение</a:t>
          </a:r>
        </a:p>
      </dgm:t>
    </dgm:pt>
    <dgm:pt modelId="{5A5BF1CA-07FE-4333-A713-E3668BDCBA80}" type="parTrans" cxnId="{D6374051-6E7D-49A4-A997-A07466EA71CE}">
      <dgm:prSet/>
      <dgm:spPr/>
      <dgm:t>
        <a:bodyPr/>
        <a:lstStyle/>
        <a:p>
          <a:endParaRPr lang="ru-RU"/>
        </a:p>
      </dgm:t>
    </dgm:pt>
    <dgm:pt modelId="{CEFD05C0-1490-4BFD-86FC-F26121887E4C}" type="sibTrans" cxnId="{D6374051-6E7D-49A4-A997-A07466EA71CE}">
      <dgm:prSet/>
      <dgm:spPr/>
      <dgm:t>
        <a:bodyPr/>
        <a:lstStyle/>
        <a:p>
          <a:endParaRPr lang="ru-RU"/>
        </a:p>
      </dgm:t>
    </dgm:pt>
    <dgm:pt modelId="{AA76FD0C-3A23-47D0-9BB6-8B829029C9F3}" type="pres">
      <dgm:prSet presAssocID="{6B5DE797-94AD-41DD-932C-36DF03AF4745}" presName="linear" presStyleCnt="0">
        <dgm:presLayoutVars>
          <dgm:animLvl val="lvl"/>
          <dgm:resizeHandles val="exact"/>
        </dgm:presLayoutVars>
      </dgm:prSet>
      <dgm:spPr/>
    </dgm:pt>
    <dgm:pt modelId="{E3F592D1-43EE-4E98-BA06-6A134A4B1B9F}" type="pres">
      <dgm:prSet presAssocID="{5B24CED6-BCF1-458A-9514-66B2E651F51C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8023D04C-36F6-4A51-A72E-EF0897BAA781}" type="pres">
      <dgm:prSet presAssocID="{55CD5CF9-8119-43DA-97F0-3F7363C31DFB}" presName="spacer" presStyleCnt="0"/>
      <dgm:spPr/>
    </dgm:pt>
    <dgm:pt modelId="{9C9D51E3-6894-46A2-8883-9CB88A741539}" type="pres">
      <dgm:prSet presAssocID="{FEF8B99D-586E-45A5-8C49-E735ED20A33C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087C118B-3E62-42C0-B807-CB93BD58B66B}" type="pres">
      <dgm:prSet presAssocID="{BCC95F77-D0D9-4200-95CD-1E7E73DB4B36}" presName="spacer" presStyleCnt="0"/>
      <dgm:spPr/>
    </dgm:pt>
    <dgm:pt modelId="{7DA86EF1-47BF-41E2-8E0B-A1D70A1D2295}" type="pres">
      <dgm:prSet presAssocID="{51B75BF2-16C8-4092-8C67-10D2B0181AC2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8610C4C5-8339-4FA2-8D86-9EF4116F9EDD}" type="pres">
      <dgm:prSet presAssocID="{2B2114A1-247A-4512-83C0-3EBD404F612F}" presName="spacer" presStyleCnt="0"/>
      <dgm:spPr/>
    </dgm:pt>
    <dgm:pt modelId="{79FD1AF8-2A4B-42D0-95A5-1AC29F088E3F}" type="pres">
      <dgm:prSet presAssocID="{6FA82704-C3C4-49DF-88EF-23EDC2623E76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43E8A4FB-B396-4966-B704-77280DD6B88D}" type="pres">
      <dgm:prSet presAssocID="{D1F1BC35-2B76-4ACF-8BDE-6337D204AA09}" presName="spacer" presStyleCnt="0"/>
      <dgm:spPr/>
    </dgm:pt>
    <dgm:pt modelId="{5ED28128-A292-4BE7-93AE-FC5A061F37FB}" type="pres">
      <dgm:prSet presAssocID="{66021203-F373-4A1E-8657-B2F7D1A340AC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11856B37-596E-42D5-9E82-3436B3746071}" type="presOf" srcId="{5B24CED6-BCF1-458A-9514-66B2E651F51C}" destId="{E3F592D1-43EE-4E98-BA06-6A134A4B1B9F}" srcOrd="0" destOrd="0" presId="urn:microsoft.com/office/officeart/2005/8/layout/vList2"/>
    <dgm:cxn modelId="{D6374051-6E7D-49A4-A997-A07466EA71CE}" srcId="{6B5DE797-94AD-41DD-932C-36DF03AF4745}" destId="{66021203-F373-4A1E-8657-B2F7D1A340AC}" srcOrd="4" destOrd="0" parTransId="{5A5BF1CA-07FE-4333-A713-E3668BDCBA80}" sibTransId="{CEFD05C0-1490-4BFD-86FC-F26121887E4C}"/>
    <dgm:cxn modelId="{32A30481-193F-4841-901B-999A05BDBE8B}" type="presOf" srcId="{51B75BF2-16C8-4092-8C67-10D2B0181AC2}" destId="{7DA86EF1-47BF-41E2-8E0B-A1D70A1D2295}" srcOrd="0" destOrd="0" presId="urn:microsoft.com/office/officeart/2005/8/layout/vList2"/>
    <dgm:cxn modelId="{B085709F-4502-4AA6-AB33-E432F324DA69}" srcId="{6B5DE797-94AD-41DD-932C-36DF03AF4745}" destId="{FEF8B99D-586E-45A5-8C49-E735ED20A33C}" srcOrd="1" destOrd="0" parTransId="{6F40B619-3A9F-4953-9080-F452B01316F7}" sibTransId="{BCC95F77-D0D9-4200-95CD-1E7E73DB4B36}"/>
    <dgm:cxn modelId="{D51E80A7-07D1-4AD9-8E6F-12C344730861}" type="presOf" srcId="{6B5DE797-94AD-41DD-932C-36DF03AF4745}" destId="{AA76FD0C-3A23-47D0-9BB6-8B829029C9F3}" srcOrd="0" destOrd="0" presId="urn:microsoft.com/office/officeart/2005/8/layout/vList2"/>
    <dgm:cxn modelId="{D3C39CA9-354E-4507-9101-D9A0D289BB34}" srcId="{6B5DE797-94AD-41DD-932C-36DF03AF4745}" destId="{6FA82704-C3C4-49DF-88EF-23EDC2623E76}" srcOrd="3" destOrd="0" parTransId="{50EFD937-4195-4B68-B341-3675DC46066E}" sibTransId="{D1F1BC35-2B76-4ACF-8BDE-6337D204AA09}"/>
    <dgm:cxn modelId="{E3DE03BE-8DED-42BD-ABA5-EE7D0A7BADF6}" type="presOf" srcId="{6FA82704-C3C4-49DF-88EF-23EDC2623E76}" destId="{79FD1AF8-2A4B-42D0-95A5-1AC29F088E3F}" srcOrd="0" destOrd="0" presId="urn:microsoft.com/office/officeart/2005/8/layout/vList2"/>
    <dgm:cxn modelId="{65AC83C7-CABD-40ED-8D46-FC99609CACA6}" srcId="{6B5DE797-94AD-41DD-932C-36DF03AF4745}" destId="{51B75BF2-16C8-4092-8C67-10D2B0181AC2}" srcOrd="2" destOrd="0" parTransId="{2A249E9E-89BB-4C6C-8896-CB557D2265FD}" sibTransId="{2B2114A1-247A-4512-83C0-3EBD404F612F}"/>
    <dgm:cxn modelId="{0ED5F8C9-746D-41B4-923F-F2B96706CF6D}" srcId="{6B5DE797-94AD-41DD-932C-36DF03AF4745}" destId="{5B24CED6-BCF1-458A-9514-66B2E651F51C}" srcOrd="0" destOrd="0" parTransId="{C78D780D-537E-449D-B024-5ECF5AFDB75C}" sibTransId="{55CD5CF9-8119-43DA-97F0-3F7363C31DFB}"/>
    <dgm:cxn modelId="{22F2E6E1-FE02-4841-A024-1532678CB19B}" type="presOf" srcId="{66021203-F373-4A1E-8657-B2F7D1A340AC}" destId="{5ED28128-A292-4BE7-93AE-FC5A061F37FB}" srcOrd="0" destOrd="0" presId="urn:microsoft.com/office/officeart/2005/8/layout/vList2"/>
    <dgm:cxn modelId="{042F24ED-9E73-441D-81D4-37886B8351B5}" type="presOf" srcId="{FEF8B99D-586E-45A5-8C49-E735ED20A33C}" destId="{9C9D51E3-6894-46A2-8883-9CB88A741539}" srcOrd="0" destOrd="0" presId="urn:microsoft.com/office/officeart/2005/8/layout/vList2"/>
    <dgm:cxn modelId="{F7E4CCEA-904A-4FCC-9589-108D2A0780A5}" type="presParOf" srcId="{AA76FD0C-3A23-47D0-9BB6-8B829029C9F3}" destId="{E3F592D1-43EE-4E98-BA06-6A134A4B1B9F}" srcOrd="0" destOrd="0" presId="urn:microsoft.com/office/officeart/2005/8/layout/vList2"/>
    <dgm:cxn modelId="{654DA59B-5BF7-4091-A767-12235C97C8D4}" type="presParOf" srcId="{AA76FD0C-3A23-47D0-9BB6-8B829029C9F3}" destId="{8023D04C-36F6-4A51-A72E-EF0897BAA781}" srcOrd="1" destOrd="0" presId="urn:microsoft.com/office/officeart/2005/8/layout/vList2"/>
    <dgm:cxn modelId="{AB5B1A55-6120-434D-A924-DD902EDB2BAB}" type="presParOf" srcId="{AA76FD0C-3A23-47D0-9BB6-8B829029C9F3}" destId="{9C9D51E3-6894-46A2-8883-9CB88A741539}" srcOrd="2" destOrd="0" presId="urn:microsoft.com/office/officeart/2005/8/layout/vList2"/>
    <dgm:cxn modelId="{95E4CB71-66E4-46ED-8260-B07309180DCB}" type="presParOf" srcId="{AA76FD0C-3A23-47D0-9BB6-8B829029C9F3}" destId="{087C118B-3E62-42C0-B807-CB93BD58B66B}" srcOrd="3" destOrd="0" presId="urn:microsoft.com/office/officeart/2005/8/layout/vList2"/>
    <dgm:cxn modelId="{A7BF3EAF-64C2-45DA-980E-71110C780F82}" type="presParOf" srcId="{AA76FD0C-3A23-47D0-9BB6-8B829029C9F3}" destId="{7DA86EF1-47BF-41E2-8E0B-A1D70A1D2295}" srcOrd="4" destOrd="0" presId="urn:microsoft.com/office/officeart/2005/8/layout/vList2"/>
    <dgm:cxn modelId="{8ADB5FC4-71EE-42BF-9CC8-0A5F2140B918}" type="presParOf" srcId="{AA76FD0C-3A23-47D0-9BB6-8B829029C9F3}" destId="{8610C4C5-8339-4FA2-8D86-9EF4116F9EDD}" srcOrd="5" destOrd="0" presId="urn:microsoft.com/office/officeart/2005/8/layout/vList2"/>
    <dgm:cxn modelId="{BA9D4C4D-9847-4C02-A131-D22A31073103}" type="presParOf" srcId="{AA76FD0C-3A23-47D0-9BB6-8B829029C9F3}" destId="{79FD1AF8-2A4B-42D0-95A5-1AC29F088E3F}" srcOrd="6" destOrd="0" presId="urn:microsoft.com/office/officeart/2005/8/layout/vList2"/>
    <dgm:cxn modelId="{161880FF-F7CA-4F76-8E2E-C18B31181AFA}" type="presParOf" srcId="{AA76FD0C-3A23-47D0-9BB6-8B829029C9F3}" destId="{43E8A4FB-B396-4966-B704-77280DD6B88D}" srcOrd="7" destOrd="0" presId="urn:microsoft.com/office/officeart/2005/8/layout/vList2"/>
    <dgm:cxn modelId="{EBDD556D-CFD2-4901-A31A-A776AA9553B3}" type="presParOf" srcId="{AA76FD0C-3A23-47D0-9BB6-8B829029C9F3}" destId="{5ED28128-A292-4BE7-93AE-FC5A061F37FB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9812AD0-1A61-4156-A60E-6A1046379D0C}" type="doc">
      <dgm:prSet loTypeId="urn:microsoft.com/office/officeart/2005/8/layout/hList1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ADEEFB7-4B6C-44F1-82F8-26BAF4D9DCE6}">
      <dgm:prSet/>
      <dgm:spPr/>
      <dgm:t>
        <a:bodyPr/>
        <a:lstStyle/>
        <a:p>
          <a:pPr algn="ctr" rtl="0"/>
          <a:r>
            <a:rPr lang="ru-RU" b="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Цель обучения</a:t>
          </a:r>
        </a:p>
      </dgm:t>
    </dgm:pt>
    <dgm:pt modelId="{1996D76E-CC66-4688-8C42-742D0DB0541D}" type="parTrans" cxnId="{7187D379-F55A-4EC0-AC8B-875F4CAEE3F9}">
      <dgm:prSet/>
      <dgm:spPr/>
      <dgm:t>
        <a:bodyPr/>
        <a:lstStyle/>
        <a:p>
          <a:endParaRPr lang="ru-RU"/>
        </a:p>
      </dgm:t>
    </dgm:pt>
    <dgm:pt modelId="{6D690253-412E-496B-8792-5E12224A89A8}" type="sibTrans" cxnId="{7187D379-F55A-4EC0-AC8B-875F4CAEE3F9}">
      <dgm:prSet/>
      <dgm:spPr/>
      <dgm:t>
        <a:bodyPr/>
        <a:lstStyle/>
        <a:p>
          <a:endParaRPr lang="ru-RU"/>
        </a:p>
      </dgm:t>
    </dgm:pt>
    <dgm:pt modelId="{F60A8E8E-E257-45E0-A55B-828D0F31CFFF}">
      <dgm:prSet/>
      <dgm:spPr/>
      <dgm:t>
        <a:bodyPr/>
        <a:lstStyle/>
        <a:p>
          <a:r>
            <a:rPr lang="ru-RU" b="0" i="0" dirty="0"/>
            <a:t>Открытие в детях потенциальных интеллектуальных и личностных способностей</a:t>
          </a:r>
          <a:endParaRPr lang="ru-RU" dirty="0"/>
        </a:p>
      </dgm:t>
    </dgm:pt>
    <dgm:pt modelId="{102A7564-2F8B-43AF-8844-35EC822EEF48}" type="parTrans" cxnId="{406F724E-BD82-473E-BA7B-281B9BF04475}">
      <dgm:prSet/>
      <dgm:spPr/>
      <dgm:t>
        <a:bodyPr/>
        <a:lstStyle/>
        <a:p>
          <a:endParaRPr lang="ru-RU"/>
        </a:p>
      </dgm:t>
    </dgm:pt>
    <dgm:pt modelId="{69F7D701-7FC6-4D6E-BE79-5F60B10FE923}" type="sibTrans" cxnId="{406F724E-BD82-473E-BA7B-281B9BF04475}">
      <dgm:prSet/>
      <dgm:spPr/>
      <dgm:t>
        <a:bodyPr/>
        <a:lstStyle/>
        <a:p>
          <a:endParaRPr lang="ru-RU"/>
        </a:p>
      </dgm:t>
    </dgm:pt>
    <dgm:pt modelId="{22356B60-9E85-4343-A92C-8EE4DE4114D3}" type="pres">
      <dgm:prSet presAssocID="{59812AD0-1A61-4156-A60E-6A1046379D0C}" presName="Name0" presStyleCnt="0">
        <dgm:presLayoutVars>
          <dgm:dir/>
          <dgm:animLvl val="lvl"/>
          <dgm:resizeHandles val="exact"/>
        </dgm:presLayoutVars>
      </dgm:prSet>
      <dgm:spPr/>
    </dgm:pt>
    <dgm:pt modelId="{FD249A19-EB13-4640-A368-DB89CDB4EB69}" type="pres">
      <dgm:prSet presAssocID="{EADEEFB7-4B6C-44F1-82F8-26BAF4D9DCE6}" presName="composite" presStyleCnt="0"/>
      <dgm:spPr/>
    </dgm:pt>
    <dgm:pt modelId="{E773BB2B-8103-48BB-B7ED-6A36A6FDD5EC}" type="pres">
      <dgm:prSet presAssocID="{EADEEFB7-4B6C-44F1-82F8-26BAF4D9DCE6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C26BCCDD-180B-40BC-8D29-C0B451C6FE21}" type="pres">
      <dgm:prSet presAssocID="{EADEEFB7-4B6C-44F1-82F8-26BAF4D9DCE6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B4D89F69-A4F2-4097-B7C6-09948314FFD7}" type="presOf" srcId="{F60A8E8E-E257-45E0-A55B-828D0F31CFFF}" destId="{C26BCCDD-180B-40BC-8D29-C0B451C6FE21}" srcOrd="0" destOrd="0" presId="urn:microsoft.com/office/officeart/2005/8/layout/hList1"/>
    <dgm:cxn modelId="{406F724E-BD82-473E-BA7B-281B9BF04475}" srcId="{EADEEFB7-4B6C-44F1-82F8-26BAF4D9DCE6}" destId="{F60A8E8E-E257-45E0-A55B-828D0F31CFFF}" srcOrd="0" destOrd="0" parTransId="{102A7564-2F8B-43AF-8844-35EC822EEF48}" sibTransId="{69F7D701-7FC6-4D6E-BE79-5F60B10FE923}"/>
    <dgm:cxn modelId="{7187D379-F55A-4EC0-AC8B-875F4CAEE3F9}" srcId="{59812AD0-1A61-4156-A60E-6A1046379D0C}" destId="{EADEEFB7-4B6C-44F1-82F8-26BAF4D9DCE6}" srcOrd="0" destOrd="0" parTransId="{1996D76E-CC66-4688-8C42-742D0DB0541D}" sibTransId="{6D690253-412E-496B-8792-5E12224A89A8}"/>
    <dgm:cxn modelId="{31670C90-81BB-4457-9406-2E0AE1C224D5}" type="presOf" srcId="{EADEEFB7-4B6C-44F1-82F8-26BAF4D9DCE6}" destId="{E773BB2B-8103-48BB-B7ED-6A36A6FDD5EC}" srcOrd="0" destOrd="0" presId="urn:microsoft.com/office/officeart/2005/8/layout/hList1"/>
    <dgm:cxn modelId="{B6E587F4-A3C2-4DA1-805A-43AFCF1C64FB}" type="presOf" srcId="{59812AD0-1A61-4156-A60E-6A1046379D0C}" destId="{22356B60-9E85-4343-A92C-8EE4DE4114D3}" srcOrd="0" destOrd="0" presId="urn:microsoft.com/office/officeart/2005/8/layout/hList1"/>
    <dgm:cxn modelId="{55A50CA4-9AA1-4611-B064-D0EB17C28954}" type="presParOf" srcId="{22356B60-9E85-4343-A92C-8EE4DE4114D3}" destId="{FD249A19-EB13-4640-A368-DB89CDB4EB69}" srcOrd="0" destOrd="0" presId="urn:microsoft.com/office/officeart/2005/8/layout/hList1"/>
    <dgm:cxn modelId="{012F417E-0FE9-4D79-A9DD-D8E0B6997F70}" type="presParOf" srcId="{FD249A19-EB13-4640-A368-DB89CDB4EB69}" destId="{E773BB2B-8103-48BB-B7ED-6A36A6FDD5EC}" srcOrd="0" destOrd="0" presId="urn:microsoft.com/office/officeart/2005/8/layout/hList1"/>
    <dgm:cxn modelId="{ECD8508B-DD4D-42F7-AF64-77951BBB1487}" type="presParOf" srcId="{FD249A19-EB13-4640-A368-DB89CDB4EB69}" destId="{C26BCCDD-180B-40BC-8D29-C0B451C6FE2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8EF001A-E0B5-41CB-8A6A-212150354615}" type="doc">
      <dgm:prSet loTypeId="urn:microsoft.com/office/officeart/2005/8/layout/hList1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83045A3-40E5-41A5-B842-5393F6C50E53}">
      <dgm:prSet/>
      <dgm:spPr/>
      <dgm:t>
        <a:bodyPr/>
        <a:lstStyle/>
        <a:p>
          <a:pPr rtl="0"/>
          <a:r>
            <a:rPr lang="ru-RU" dirty="0"/>
            <a:t>Основная задача</a:t>
          </a:r>
        </a:p>
      </dgm:t>
    </dgm:pt>
    <dgm:pt modelId="{25AB24AA-E135-434F-BFF4-0B54353A27F3}" type="parTrans" cxnId="{1332550D-A279-4715-9529-757E5488DE4E}">
      <dgm:prSet/>
      <dgm:spPr/>
      <dgm:t>
        <a:bodyPr/>
        <a:lstStyle/>
        <a:p>
          <a:endParaRPr lang="ru-RU"/>
        </a:p>
      </dgm:t>
    </dgm:pt>
    <dgm:pt modelId="{950F5606-2CC2-4458-B60F-662709238328}" type="sibTrans" cxnId="{1332550D-A279-4715-9529-757E5488DE4E}">
      <dgm:prSet/>
      <dgm:spPr/>
      <dgm:t>
        <a:bodyPr/>
        <a:lstStyle/>
        <a:p>
          <a:endParaRPr lang="ru-RU"/>
        </a:p>
      </dgm:t>
    </dgm:pt>
    <dgm:pt modelId="{08FC9153-69F3-48FA-9212-1DAA8C0A69D7}">
      <dgm:prSet custT="1"/>
      <dgm:spPr/>
      <dgm:t>
        <a:bodyPr/>
        <a:lstStyle/>
        <a:p>
          <a:r>
            <a:rPr lang="ru-RU" sz="3100" dirty="0"/>
            <a:t> </a:t>
          </a:r>
          <a:r>
            <a:rPr lang="ru-RU" sz="3200" b="0" i="0" dirty="0"/>
            <a:t>освоение учащимися обобщенных способов действия.</a:t>
          </a:r>
          <a:endParaRPr lang="ru-RU" sz="3100" dirty="0"/>
        </a:p>
      </dgm:t>
    </dgm:pt>
    <dgm:pt modelId="{B3A7E4BD-3753-4EB0-AD28-4B6C9FDFF24D}" type="parTrans" cxnId="{03C4CD98-8F4E-400F-9663-DA54AB1B75D8}">
      <dgm:prSet/>
      <dgm:spPr/>
      <dgm:t>
        <a:bodyPr/>
        <a:lstStyle/>
        <a:p>
          <a:endParaRPr lang="ru-RU"/>
        </a:p>
      </dgm:t>
    </dgm:pt>
    <dgm:pt modelId="{02024A76-414A-4FD3-AF84-AA912D3D0C1C}" type="sibTrans" cxnId="{03C4CD98-8F4E-400F-9663-DA54AB1B75D8}">
      <dgm:prSet/>
      <dgm:spPr/>
      <dgm:t>
        <a:bodyPr/>
        <a:lstStyle/>
        <a:p>
          <a:endParaRPr lang="ru-RU"/>
        </a:p>
      </dgm:t>
    </dgm:pt>
    <dgm:pt modelId="{746E620D-5219-4E14-9C11-BC34793EFD0A}" type="pres">
      <dgm:prSet presAssocID="{78EF001A-E0B5-41CB-8A6A-212150354615}" presName="Name0" presStyleCnt="0">
        <dgm:presLayoutVars>
          <dgm:dir/>
          <dgm:animLvl val="lvl"/>
          <dgm:resizeHandles val="exact"/>
        </dgm:presLayoutVars>
      </dgm:prSet>
      <dgm:spPr/>
    </dgm:pt>
    <dgm:pt modelId="{F15C9A2D-F1C9-42CF-A0E0-59E2F7CB13E8}" type="pres">
      <dgm:prSet presAssocID="{F83045A3-40E5-41A5-B842-5393F6C50E53}" presName="composite" presStyleCnt="0"/>
      <dgm:spPr/>
    </dgm:pt>
    <dgm:pt modelId="{F781C6A2-F501-4F98-9102-33F3575F2BAD}" type="pres">
      <dgm:prSet presAssocID="{F83045A3-40E5-41A5-B842-5393F6C50E53}" presName="parTx" presStyleLbl="alignNode1" presStyleIdx="0" presStyleCnt="1" custLinFactNeighborY="5082">
        <dgm:presLayoutVars>
          <dgm:chMax val="0"/>
          <dgm:chPref val="0"/>
          <dgm:bulletEnabled val="1"/>
        </dgm:presLayoutVars>
      </dgm:prSet>
      <dgm:spPr/>
    </dgm:pt>
    <dgm:pt modelId="{4BE94D05-4BEB-433D-8A89-19FA272C0CB2}" type="pres">
      <dgm:prSet presAssocID="{F83045A3-40E5-41A5-B842-5393F6C50E53}" presName="desTx" presStyleLbl="alignAccFollowNode1" presStyleIdx="0" presStyleCnt="1" custLinFactNeighborX="-17096" custLinFactNeighborY="310">
        <dgm:presLayoutVars>
          <dgm:bulletEnabled val="1"/>
        </dgm:presLayoutVars>
      </dgm:prSet>
      <dgm:spPr/>
    </dgm:pt>
  </dgm:ptLst>
  <dgm:cxnLst>
    <dgm:cxn modelId="{1332550D-A279-4715-9529-757E5488DE4E}" srcId="{78EF001A-E0B5-41CB-8A6A-212150354615}" destId="{F83045A3-40E5-41A5-B842-5393F6C50E53}" srcOrd="0" destOrd="0" parTransId="{25AB24AA-E135-434F-BFF4-0B54353A27F3}" sibTransId="{950F5606-2CC2-4458-B60F-662709238328}"/>
    <dgm:cxn modelId="{62AA862F-A409-4B86-9860-50EC0A2696C5}" type="presOf" srcId="{78EF001A-E0B5-41CB-8A6A-212150354615}" destId="{746E620D-5219-4E14-9C11-BC34793EFD0A}" srcOrd="0" destOrd="0" presId="urn:microsoft.com/office/officeart/2005/8/layout/hList1"/>
    <dgm:cxn modelId="{D4097A74-3B5B-48BB-9760-36D82C798D0A}" type="presOf" srcId="{08FC9153-69F3-48FA-9212-1DAA8C0A69D7}" destId="{4BE94D05-4BEB-433D-8A89-19FA272C0CB2}" srcOrd="0" destOrd="0" presId="urn:microsoft.com/office/officeart/2005/8/layout/hList1"/>
    <dgm:cxn modelId="{03C4CD98-8F4E-400F-9663-DA54AB1B75D8}" srcId="{F83045A3-40E5-41A5-B842-5393F6C50E53}" destId="{08FC9153-69F3-48FA-9212-1DAA8C0A69D7}" srcOrd="0" destOrd="0" parTransId="{B3A7E4BD-3753-4EB0-AD28-4B6C9FDFF24D}" sibTransId="{02024A76-414A-4FD3-AF84-AA912D3D0C1C}"/>
    <dgm:cxn modelId="{C6CE2FE1-4E2C-4D12-B7EF-33ED4A63B481}" type="presOf" srcId="{F83045A3-40E5-41A5-B842-5393F6C50E53}" destId="{F781C6A2-F501-4F98-9102-33F3575F2BAD}" srcOrd="0" destOrd="0" presId="urn:microsoft.com/office/officeart/2005/8/layout/hList1"/>
    <dgm:cxn modelId="{0F4485C6-81F8-42ED-BEF6-F4E29D58FD7D}" type="presParOf" srcId="{746E620D-5219-4E14-9C11-BC34793EFD0A}" destId="{F15C9A2D-F1C9-42CF-A0E0-59E2F7CB13E8}" srcOrd="0" destOrd="0" presId="urn:microsoft.com/office/officeart/2005/8/layout/hList1"/>
    <dgm:cxn modelId="{82C2B931-60DA-4A25-8C70-18276F769855}" type="presParOf" srcId="{F15C9A2D-F1C9-42CF-A0E0-59E2F7CB13E8}" destId="{F781C6A2-F501-4F98-9102-33F3575F2BAD}" srcOrd="0" destOrd="0" presId="urn:microsoft.com/office/officeart/2005/8/layout/hList1"/>
    <dgm:cxn modelId="{FF545D5E-5444-42D9-B28D-8246143B58C7}" type="presParOf" srcId="{F15C9A2D-F1C9-42CF-A0E0-59E2F7CB13E8}" destId="{4BE94D05-4BEB-433D-8A89-19FA272C0CB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A5DD3F8-F9CE-40DB-8529-6C25BC5859CC}" type="doc">
      <dgm:prSet loTypeId="urn:microsoft.com/office/officeart/2005/8/layout/radial1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34CFA4EF-00D6-4EB3-B6C9-55FE72D227D8}">
      <dgm:prSet custT="1"/>
      <dgm:spPr/>
      <dgm:t>
        <a:bodyPr/>
        <a:lstStyle/>
        <a:p>
          <a:pPr rtl="0"/>
          <a:r>
            <a:rPr lang="ru-RU" sz="3200" b="0" u="none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Содержание – основа обучения</a:t>
          </a:r>
        </a:p>
      </dgm:t>
    </dgm:pt>
    <dgm:pt modelId="{556288EB-00D0-43D1-B708-F9A32A59F56E}" type="parTrans" cxnId="{1BC0A214-B556-4839-96B5-180CE6409F8C}">
      <dgm:prSet/>
      <dgm:spPr/>
      <dgm:t>
        <a:bodyPr/>
        <a:lstStyle/>
        <a:p>
          <a:endParaRPr lang="ru-RU"/>
        </a:p>
      </dgm:t>
    </dgm:pt>
    <dgm:pt modelId="{25A0D599-AA83-4FF9-862F-872A9FAA31F8}" type="sibTrans" cxnId="{1BC0A214-B556-4839-96B5-180CE6409F8C}">
      <dgm:prSet/>
      <dgm:spPr/>
      <dgm:t>
        <a:bodyPr/>
        <a:lstStyle/>
        <a:p>
          <a:endParaRPr lang="ru-RU"/>
        </a:p>
      </dgm:t>
    </dgm:pt>
    <dgm:pt modelId="{DA237CFF-C56A-47E5-A90C-1D61E928F884}">
      <dgm:prSet/>
      <dgm:spPr/>
      <dgm:t>
        <a:bodyPr/>
        <a:lstStyle/>
        <a:p>
          <a:r>
            <a:rPr lang="ru-RU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Основные принципы</a:t>
          </a:r>
        </a:p>
      </dgm:t>
    </dgm:pt>
    <dgm:pt modelId="{BD4D8AEE-89E4-4527-9329-FDDF0A924DCB}" type="parTrans" cxnId="{D626FCAA-BED8-4EEC-8DAA-B197FD7B43D0}">
      <dgm:prSet/>
      <dgm:spPr/>
      <dgm:t>
        <a:bodyPr/>
        <a:lstStyle/>
        <a:p>
          <a:endParaRPr lang="ru-RU"/>
        </a:p>
      </dgm:t>
    </dgm:pt>
    <dgm:pt modelId="{079C4203-83AB-4BB5-AA49-3E3D0E3E0810}" type="sibTrans" cxnId="{D626FCAA-BED8-4EEC-8DAA-B197FD7B43D0}">
      <dgm:prSet/>
      <dgm:spPr/>
      <dgm:t>
        <a:bodyPr/>
        <a:lstStyle/>
        <a:p>
          <a:endParaRPr lang="ru-RU"/>
        </a:p>
      </dgm:t>
    </dgm:pt>
    <dgm:pt modelId="{E6CF2F90-4FD7-405B-BFE2-22923E5AA045}">
      <dgm:prSet custT="1"/>
      <dgm:spPr/>
      <dgm:t>
        <a:bodyPr/>
        <a:lstStyle/>
        <a:p>
          <a:r>
            <a:rPr lang="ru-RU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Формирование теоретического мышления в УД</a:t>
          </a:r>
        </a:p>
      </dgm:t>
    </dgm:pt>
    <dgm:pt modelId="{613D6EA4-32CF-49E6-8CA3-8B7CFBD4DBFF}" type="parTrans" cxnId="{641C5E45-86F1-4F37-89E3-1FA44F843DD1}">
      <dgm:prSet/>
      <dgm:spPr/>
      <dgm:t>
        <a:bodyPr/>
        <a:lstStyle/>
        <a:p>
          <a:endParaRPr lang="ru-RU"/>
        </a:p>
      </dgm:t>
    </dgm:pt>
    <dgm:pt modelId="{8FBAB83F-8654-4058-B215-6EAB23062814}" type="sibTrans" cxnId="{641C5E45-86F1-4F37-89E3-1FA44F843DD1}">
      <dgm:prSet/>
      <dgm:spPr/>
      <dgm:t>
        <a:bodyPr/>
        <a:lstStyle/>
        <a:p>
          <a:endParaRPr lang="ru-RU"/>
        </a:p>
      </dgm:t>
    </dgm:pt>
    <dgm:pt modelId="{8BD0B99F-3A05-498C-B20C-0E599DE993A2}">
      <dgm:prSet custT="1"/>
      <dgm:spPr/>
      <dgm:t>
        <a:bodyPr/>
        <a:lstStyle/>
        <a:p>
          <a:r>
            <a:rPr lang="ru-RU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Развивающий характер УД</a:t>
          </a:r>
        </a:p>
      </dgm:t>
    </dgm:pt>
    <dgm:pt modelId="{DBA068C9-E631-4F28-9815-CB30DABA4705}" type="parTrans" cxnId="{0ECED27A-1BA2-4A9E-ADDF-77B45BD0DBC4}">
      <dgm:prSet/>
      <dgm:spPr/>
      <dgm:t>
        <a:bodyPr/>
        <a:lstStyle/>
        <a:p>
          <a:endParaRPr lang="ru-RU"/>
        </a:p>
      </dgm:t>
    </dgm:pt>
    <dgm:pt modelId="{8ED42BC9-C6A9-4871-9E02-98625B78C974}" type="sibTrans" cxnId="{0ECED27A-1BA2-4A9E-ADDF-77B45BD0DBC4}">
      <dgm:prSet/>
      <dgm:spPr/>
      <dgm:t>
        <a:bodyPr/>
        <a:lstStyle/>
        <a:p>
          <a:endParaRPr lang="ru-RU"/>
        </a:p>
      </dgm:t>
    </dgm:pt>
    <dgm:pt modelId="{1F6BB4FE-0C97-440E-8B2A-86A1ABA6EE30}">
      <dgm:prSet/>
      <dgm:spPr/>
      <dgm:t>
        <a:bodyPr/>
        <a:lstStyle/>
        <a:p>
          <a:r>
            <a:rPr lang="ru-RU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Учебный предмет – проекция науки</a:t>
          </a:r>
        </a:p>
      </dgm:t>
    </dgm:pt>
    <dgm:pt modelId="{FF5DD200-3748-4233-BDB6-DC4B897E3EE1}" type="parTrans" cxnId="{989E6354-ADD3-4F77-A8CD-D84F1D81B9DB}">
      <dgm:prSet/>
      <dgm:spPr/>
      <dgm:t>
        <a:bodyPr/>
        <a:lstStyle/>
        <a:p>
          <a:endParaRPr lang="ru-RU"/>
        </a:p>
      </dgm:t>
    </dgm:pt>
    <dgm:pt modelId="{CCC125AE-4BB1-4B8C-9398-25188F576D64}" type="sibTrans" cxnId="{989E6354-ADD3-4F77-A8CD-D84F1D81B9DB}">
      <dgm:prSet/>
      <dgm:spPr/>
      <dgm:t>
        <a:bodyPr/>
        <a:lstStyle/>
        <a:p>
          <a:endParaRPr lang="ru-RU"/>
        </a:p>
      </dgm:t>
    </dgm:pt>
    <dgm:pt modelId="{9E45C7E6-7EA1-4985-90E5-360A6F9265C0}" type="pres">
      <dgm:prSet presAssocID="{6A5DD3F8-F9CE-40DB-8529-6C25BC5859CC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F8446AB-0240-4978-95A4-F850803330EC}" type="pres">
      <dgm:prSet presAssocID="{DA237CFF-C56A-47E5-A90C-1D61E928F884}" presName="centerShape" presStyleLbl="node0" presStyleIdx="0" presStyleCnt="1" custScaleX="146410" custScaleY="146410" custLinFactNeighborX="4422" custLinFactNeighborY="-2746"/>
      <dgm:spPr/>
    </dgm:pt>
    <dgm:pt modelId="{FF2A02A7-973A-4C03-A03C-8521B7765C59}" type="pres">
      <dgm:prSet presAssocID="{556288EB-00D0-43D1-B708-F9A32A59F56E}" presName="Name9" presStyleLbl="parChTrans1D2" presStyleIdx="0" presStyleCnt="4"/>
      <dgm:spPr/>
    </dgm:pt>
    <dgm:pt modelId="{FFF4DBC3-240E-4B40-BF4B-3FACD136E2B4}" type="pres">
      <dgm:prSet presAssocID="{556288EB-00D0-43D1-B708-F9A32A59F56E}" presName="connTx" presStyleLbl="parChTrans1D2" presStyleIdx="0" presStyleCnt="4"/>
      <dgm:spPr/>
    </dgm:pt>
    <dgm:pt modelId="{E942DBEE-5C79-4327-89A5-EE90C3CAFF8B}" type="pres">
      <dgm:prSet presAssocID="{34CFA4EF-00D6-4EB3-B6C9-55FE72D227D8}" presName="node" presStyleLbl="node1" presStyleIdx="0" presStyleCnt="4" custScaleX="161051" custScaleY="161051" custRadScaleRad="135605" custRadScaleInc="98472">
        <dgm:presLayoutVars>
          <dgm:bulletEnabled val="1"/>
        </dgm:presLayoutVars>
      </dgm:prSet>
      <dgm:spPr/>
    </dgm:pt>
    <dgm:pt modelId="{E0EC0173-3E46-4C32-BB73-F3290F30FB58}" type="pres">
      <dgm:prSet presAssocID="{613D6EA4-32CF-49E6-8CA3-8B7CFBD4DBFF}" presName="Name9" presStyleLbl="parChTrans1D2" presStyleIdx="1" presStyleCnt="4"/>
      <dgm:spPr/>
    </dgm:pt>
    <dgm:pt modelId="{D26A0411-5559-4820-84C9-F03FBEA04D3B}" type="pres">
      <dgm:prSet presAssocID="{613D6EA4-32CF-49E6-8CA3-8B7CFBD4DBFF}" presName="connTx" presStyleLbl="parChTrans1D2" presStyleIdx="1" presStyleCnt="4"/>
      <dgm:spPr/>
    </dgm:pt>
    <dgm:pt modelId="{42CDB171-80BB-4A2D-8160-6709B7C6A85E}" type="pres">
      <dgm:prSet presAssocID="{E6CF2F90-4FD7-405B-BFE2-22923E5AA045}" presName="node" presStyleLbl="node1" presStyleIdx="1" presStyleCnt="4" custScaleX="161051" custScaleY="161051" custRadScaleRad="138399" custRadScaleInc="79003">
        <dgm:presLayoutVars>
          <dgm:bulletEnabled val="1"/>
        </dgm:presLayoutVars>
      </dgm:prSet>
      <dgm:spPr/>
    </dgm:pt>
    <dgm:pt modelId="{8EDDB9EE-6A80-4602-8E4D-1202EF68B804}" type="pres">
      <dgm:prSet presAssocID="{FF5DD200-3748-4233-BDB6-DC4B897E3EE1}" presName="Name9" presStyleLbl="parChTrans1D2" presStyleIdx="2" presStyleCnt="4"/>
      <dgm:spPr/>
    </dgm:pt>
    <dgm:pt modelId="{CBAE5BF8-B6C0-4063-AC6F-4E0EC3B023F6}" type="pres">
      <dgm:prSet presAssocID="{FF5DD200-3748-4233-BDB6-DC4B897E3EE1}" presName="connTx" presStyleLbl="parChTrans1D2" presStyleIdx="2" presStyleCnt="4"/>
      <dgm:spPr/>
    </dgm:pt>
    <dgm:pt modelId="{C88C041C-2F70-4A65-98A9-2E87D6269E0E}" type="pres">
      <dgm:prSet presAssocID="{1F6BB4FE-0C97-440E-8B2A-86A1ABA6EE30}" presName="node" presStyleLbl="node1" presStyleIdx="2" presStyleCnt="4" custScaleX="146410" custScaleY="146410" custRadScaleRad="134475" custRadScaleInc="134493">
        <dgm:presLayoutVars>
          <dgm:bulletEnabled val="1"/>
        </dgm:presLayoutVars>
      </dgm:prSet>
      <dgm:spPr/>
    </dgm:pt>
    <dgm:pt modelId="{6683C8BD-BCAA-4D06-AFF2-827DDAF655AA}" type="pres">
      <dgm:prSet presAssocID="{DBA068C9-E631-4F28-9815-CB30DABA4705}" presName="Name9" presStyleLbl="parChTrans1D2" presStyleIdx="3" presStyleCnt="4"/>
      <dgm:spPr/>
    </dgm:pt>
    <dgm:pt modelId="{1E694833-5A3F-4D0D-B7F4-62E363641D7F}" type="pres">
      <dgm:prSet presAssocID="{DBA068C9-E631-4F28-9815-CB30DABA4705}" presName="connTx" presStyleLbl="parChTrans1D2" presStyleIdx="3" presStyleCnt="4"/>
      <dgm:spPr/>
    </dgm:pt>
    <dgm:pt modelId="{A257437A-25A2-4F40-A1BA-54B0EABF21C9}" type="pres">
      <dgm:prSet presAssocID="{8BD0B99F-3A05-498C-B20C-0E599DE993A2}" presName="node" presStyleLbl="node1" presStyleIdx="3" presStyleCnt="4" custScaleX="161051" custScaleY="161051" custRadScaleRad="145979" custRadScaleInc="79388">
        <dgm:presLayoutVars>
          <dgm:bulletEnabled val="1"/>
        </dgm:presLayoutVars>
      </dgm:prSet>
      <dgm:spPr/>
    </dgm:pt>
  </dgm:ptLst>
  <dgm:cxnLst>
    <dgm:cxn modelId="{3112F500-652B-4E9B-9E78-09CABD78B99A}" type="presOf" srcId="{613D6EA4-32CF-49E6-8CA3-8B7CFBD4DBFF}" destId="{E0EC0173-3E46-4C32-BB73-F3290F30FB58}" srcOrd="0" destOrd="0" presId="urn:microsoft.com/office/officeart/2005/8/layout/radial1"/>
    <dgm:cxn modelId="{1BC0A214-B556-4839-96B5-180CE6409F8C}" srcId="{DA237CFF-C56A-47E5-A90C-1D61E928F884}" destId="{34CFA4EF-00D6-4EB3-B6C9-55FE72D227D8}" srcOrd="0" destOrd="0" parTransId="{556288EB-00D0-43D1-B708-F9A32A59F56E}" sibTransId="{25A0D599-AA83-4FF9-862F-872A9FAA31F8}"/>
    <dgm:cxn modelId="{41A9C230-D1D3-4A52-8983-FE6E84C2A897}" type="presOf" srcId="{DA237CFF-C56A-47E5-A90C-1D61E928F884}" destId="{DF8446AB-0240-4978-95A4-F850803330EC}" srcOrd="0" destOrd="0" presId="urn:microsoft.com/office/officeart/2005/8/layout/radial1"/>
    <dgm:cxn modelId="{5BC3B73D-EE3A-4275-B077-D6C772454206}" type="presOf" srcId="{1F6BB4FE-0C97-440E-8B2A-86A1ABA6EE30}" destId="{C88C041C-2F70-4A65-98A9-2E87D6269E0E}" srcOrd="0" destOrd="0" presId="urn:microsoft.com/office/officeart/2005/8/layout/radial1"/>
    <dgm:cxn modelId="{641C5E45-86F1-4F37-89E3-1FA44F843DD1}" srcId="{DA237CFF-C56A-47E5-A90C-1D61E928F884}" destId="{E6CF2F90-4FD7-405B-BFE2-22923E5AA045}" srcOrd="1" destOrd="0" parTransId="{613D6EA4-32CF-49E6-8CA3-8B7CFBD4DBFF}" sibTransId="{8FBAB83F-8654-4058-B215-6EAB23062814}"/>
    <dgm:cxn modelId="{40431E69-C61B-4C1F-915D-709792942109}" type="presOf" srcId="{FF5DD200-3748-4233-BDB6-DC4B897E3EE1}" destId="{CBAE5BF8-B6C0-4063-AC6F-4E0EC3B023F6}" srcOrd="1" destOrd="0" presId="urn:microsoft.com/office/officeart/2005/8/layout/radial1"/>
    <dgm:cxn modelId="{989E6354-ADD3-4F77-A8CD-D84F1D81B9DB}" srcId="{DA237CFF-C56A-47E5-A90C-1D61E928F884}" destId="{1F6BB4FE-0C97-440E-8B2A-86A1ABA6EE30}" srcOrd="2" destOrd="0" parTransId="{FF5DD200-3748-4233-BDB6-DC4B897E3EE1}" sibTransId="{CCC125AE-4BB1-4B8C-9398-25188F576D64}"/>
    <dgm:cxn modelId="{0ECED27A-1BA2-4A9E-ADDF-77B45BD0DBC4}" srcId="{DA237CFF-C56A-47E5-A90C-1D61E928F884}" destId="{8BD0B99F-3A05-498C-B20C-0E599DE993A2}" srcOrd="3" destOrd="0" parTransId="{DBA068C9-E631-4F28-9815-CB30DABA4705}" sibTransId="{8ED42BC9-C6A9-4871-9E02-98625B78C974}"/>
    <dgm:cxn modelId="{162EDA86-33AC-40F4-BCD0-F003CDB98AC0}" type="presOf" srcId="{E6CF2F90-4FD7-405B-BFE2-22923E5AA045}" destId="{42CDB171-80BB-4A2D-8160-6709B7C6A85E}" srcOrd="0" destOrd="0" presId="urn:microsoft.com/office/officeart/2005/8/layout/radial1"/>
    <dgm:cxn modelId="{E06AC38A-8306-447F-BC2D-91E0F0D5E7F6}" type="presOf" srcId="{FF5DD200-3748-4233-BDB6-DC4B897E3EE1}" destId="{8EDDB9EE-6A80-4602-8E4D-1202EF68B804}" srcOrd="0" destOrd="0" presId="urn:microsoft.com/office/officeart/2005/8/layout/radial1"/>
    <dgm:cxn modelId="{807F4F9D-1875-41BC-AF3A-2E5CC40F49B5}" type="presOf" srcId="{556288EB-00D0-43D1-B708-F9A32A59F56E}" destId="{FF2A02A7-973A-4C03-A03C-8521B7765C59}" srcOrd="0" destOrd="0" presId="urn:microsoft.com/office/officeart/2005/8/layout/radial1"/>
    <dgm:cxn modelId="{45A719A5-5E24-4ED7-9CA3-FC7C1F44A51E}" type="presOf" srcId="{613D6EA4-32CF-49E6-8CA3-8B7CFBD4DBFF}" destId="{D26A0411-5559-4820-84C9-F03FBEA04D3B}" srcOrd="1" destOrd="0" presId="urn:microsoft.com/office/officeart/2005/8/layout/radial1"/>
    <dgm:cxn modelId="{D626FCAA-BED8-4EEC-8DAA-B197FD7B43D0}" srcId="{6A5DD3F8-F9CE-40DB-8529-6C25BC5859CC}" destId="{DA237CFF-C56A-47E5-A90C-1D61E928F884}" srcOrd="0" destOrd="0" parTransId="{BD4D8AEE-89E4-4527-9329-FDDF0A924DCB}" sibTransId="{079C4203-83AB-4BB5-AA49-3E3D0E3E0810}"/>
    <dgm:cxn modelId="{0A09D1BC-F33C-4252-B50C-A92676B69F16}" type="presOf" srcId="{34CFA4EF-00D6-4EB3-B6C9-55FE72D227D8}" destId="{E942DBEE-5C79-4327-89A5-EE90C3CAFF8B}" srcOrd="0" destOrd="0" presId="urn:microsoft.com/office/officeart/2005/8/layout/radial1"/>
    <dgm:cxn modelId="{1EC493BF-98F1-4C9C-BCBC-3B3F791AC9F8}" type="presOf" srcId="{8BD0B99F-3A05-498C-B20C-0E599DE993A2}" destId="{A257437A-25A2-4F40-A1BA-54B0EABF21C9}" srcOrd="0" destOrd="0" presId="urn:microsoft.com/office/officeart/2005/8/layout/radial1"/>
    <dgm:cxn modelId="{D6439ECE-FFAC-40FA-800E-4B8EF4967D30}" type="presOf" srcId="{6A5DD3F8-F9CE-40DB-8529-6C25BC5859CC}" destId="{9E45C7E6-7EA1-4985-90E5-360A6F9265C0}" srcOrd="0" destOrd="0" presId="urn:microsoft.com/office/officeart/2005/8/layout/radial1"/>
    <dgm:cxn modelId="{D9797FD3-7BD0-423B-864B-F6416972EC22}" type="presOf" srcId="{DBA068C9-E631-4F28-9815-CB30DABA4705}" destId="{6683C8BD-BCAA-4D06-AFF2-827DDAF655AA}" srcOrd="0" destOrd="0" presId="urn:microsoft.com/office/officeart/2005/8/layout/radial1"/>
    <dgm:cxn modelId="{10557EEE-3639-4651-BC0A-8D7D835BE2B8}" type="presOf" srcId="{DBA068C9-E631-4F28-9815-CB30DABA4705}" destId="{1E694833-5A3F-4D0D-B7F4-62E363641D7F}" srcOrd="1" destOrd="0" presId="urn:microsoft.com/office/officeart/2005/8/layout/radial1"/>
    <dgm:cxn modelId="{E7ED28FB-0D52-40BB-9525-A6941FBBAD23}" type="presOf" srcId="{556288EB-00D0-43D1-B708-F9A32A59F56E}" destId="{FFF4DBC3-240E-4B40-BF4B-3FACD136E2B4}" srcOrd="1" destOrd="0" presId="urn:microsoft.com/office/officeart/2005/8/layout/radial1"/>
    <dgm:cxn modelId="{F1FA2B83-4DEB-4860-85BD-CBC461905750}" type="presParOf" srcId="{9E45C7E6-7EA1-4985-90E5-360A6F9265C0}" destId="{DF8446AB-0240-4978-95A4-F850803330EC}" srcOrd="0" destOrd="0" presId="urn:microsoft.com/office/officeart/2005/8/layout/radial1"/>
    <dgm:cxn modelId="{1B7D81F1-86C4-42F4-94AC-3D9305E620E9}" type="presParOf" srcId="{9E45C7E6-7EA1-4985-90E5-360A6F9265C0}" destId="{FF2A02A7-973A-4C03-A03C-8521B7765C59}" srcOrd="1" destOrd="0" presId="urn:microsoft.com/office/officeart/2005/8/layout/radial1"/>
    <dgm:cxn modelId="{781C2CE1-BD8F-4984-8CB7-9E91EA143533}" type="presParOf" srcId="{FF2A02A7-973A-4C03-A03C-8521B7765C59}" destId="{FFF4DBC3-240E-4B40-BF4B-3FACD136E2B4}" srcOrd="0" destOrd="0" presId="urn:microsoft.com/office/officeart/2005/8/layout/radial1"/>
    <dgm:cxn modelId="{B345654A-9292-4D8C-A82E-CE11FEFB6543}" type="presParOf" srcId="{9E45C7E6-7EA1-4985-90E5-360A6F9265C0}" destId="{E942DBEE-5C79-4327-89A5-EE90C3CAFF8B}" srcOrd="2" destOrd="0" presId="urn:microsoft.com/office/officeart/2005/8/layout/radial1"/>
    <dgm:cxn modelId="{8B9273BF-8B3C-4A4C-8093-B221971A2A45}" type="presParOf" srcId="{9E45C7E6-7EA1-4985-90E5-360A6F9265C0}" destId="{E0EC0173-3E46-4C32-BB73-F3290F30FB58}" srcOrd="3" destOrd="0" presId="urn:microsoft.com/office/officeart/2005/8/layout/radial1"/>
    <dgm:cxn modelId="{94FAC36F-CF22-4BB7-A81D-E1ACECF37B75}" type="presParOf" srcId="{E0EC0173-3E46-4C32-BB73-F3290F30FB58}" destId="{D26A0411-5559-4820-84C9-F03FBEA04D3B}" srcOrd="0" destOrd="0" presId="urn:microsoft.com/office/officeart/2005/8/layout/radial1"/>
    <dgm:cxn modelId="{758F23FB-D126-4BC3-8174-17F4245EFF4D}" type="presParOf" srcId="{9E45C7E6-7EA1-4985-90E5-360A6F9265C0}" destId="{42CDB171-80BB-4A2D-8160-6709B7C6A85E}" srcOrd="4" destOrd="0" presId="urn:microsoft.com/office/officeart/2005/8/layout/radial1"/>
    <dgm:cxn modelId="{B2F20767-FF16-4CC6-9405-02CA1318B06F}" type="presParOf" srcId="{9E45C7E6-7EA1-4985-90E5-360A6F9265C0}" destId="{8EDDB9EE-6A80-4602-8E4D-1202EF68B804}" srcOrd="5" destOrd="0" presId="urn:microsoft.com/office/officeart/2005/8/layout/radial1"/>
    <dgm:cxn modelId="{4F2B9A82-9545-4816-8C38-441DEAF27597}" type="presParOf" srcId="{8EDDB9EE-6A80-4602-8E4D-1202EF68B804}" destId="{CBAE5BF8-B6C0-4063-AC6F-4E0EC3B023F6}" srcOrd="0" destOrd="0" presId="urn:microsoft.com/office/officeart/2005/8/layout/radial1"/>
    <dgm:cxn modelId="{C7533390-A23A-4867-9D03-D0419DA6AB2F}" type="presParOf" srcId="{9E45C7E6-7EA1-4985-90E5-360A6F9265C0}" destId="{C88C041C-2F70-4A65-98A9-2E87D6269E0E}" srcOrd="6" destOrd="0" presId="urn:microsoft.com/office/officeart/2005/8/layout/radial1"/>
    <dgm:cxn modelId="{9ABC446D-7B03-4CD9-AC5B-49E810E5236F}" type="presParOf" srcId="{9E45C7E6-7EA1-4985-90E5-360A6F9265C0}" destId="{6683C8BD-BCAA-4D06-AFF2-827DDAF655AA}" srcOrd="7" destOrd="0" presId="urn:microsoft.com/office/officeart/2005/8/layout/radial1"/>
    <dgm:cxn modelId="{3EF26251-1B30-42B6-8B77-865BFF8EBF7C}" type="presParOf" srcId="{6683C8BD-BCAA-4D06-AFF2-827DDAF655AA}" destId="{1E694833-5A3F-4D0D-B7F4-62E363641D7F}" srcOrd="0" destOrd="0" presId="urn:microsoft.com/office/officeart/2005/8/layout/radial1"/>
    <dgm:cxn modelId="{19A676A0-8A84-413A-BE05-60898FECE3AF}" type="presParOf" srcId="{9E45C7E6-7EA1-4985-90E5-360A6F9265C0}" destId="{A257437A-25A2-4F40-A1BA-54B0EABF21C9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4B7401-7ECC-4E70-B04B-E332D0507149}">
      <dsp:nvSpPr>
        <dsp:cNvPr id="0" name=""/>
        <dsp:cNvSpPr/>
      </dsp:nvSpPr>
      <dsp:spPr>
        <a:xfrm>
          <a:off x="0" y="0"/>
          <a:ext cx="5400600" cy="86400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121920" rIns="213360" bIns="121920" numCol="1" spcCol="1270" anchor="ctr" anchorCtr="0">
          <a:noAutofit/>
        </a:bodyPr>
        <a:lstStyle/>
        <a:p>
          <a:pPr marL="0" lvl="0" indent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u="sng" kern="1200" dirty="0"/>
            <a:t>ЦЕЛЬ ОБУЧЕНИЯ</a:t>
          </a:r>
          <a:r>
            <a:rPr lang="ru-RU" sz="3000" kern="1200" dirty="0"/>
            <a:t> </a:t>
          </a:r>
        </a:p>
      </dsp:txBody>
      <dsp:txXfrm>
        <a:off x="0" y="0"/>
        <a:ext cx="5400600" cy="864000"/>
      </dsp:txXfrm>
    </dsp:sp>
    <dsp:sp modelId="{902C0AF3-EA66-4FC5-9225-36A75CABE571}">
      <dsp:nvSpPr>
        <dsp:cNvPr id="0" name=""/>
        <dsp:cNvSpPr/>
      </dsp:nvSpPr>
      <dsp:spPr>
        <a:xfrm>
          <a:off x="0" y="927362"/>
          <a:ext cx="5400600" cy="131760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0020" tIns="160020" rIns="213360" bIns="240030" numCol="1" spcCol="1270" anchor="t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000" kern="1200" dirty="0"/>
            <a:t>оптимальное общее развитие каждого ребенка</a:t>
          </a:r>
        </a:p>
      </dsp:txBody>
      <dsp:txXfrm>
        <a:off x="0" y="927362"/>
        <a:ext cx="5400600" cy="13176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F7F5AD-D0B6-426D-98DF-2192F7782FE1}">
      <dsp:nvSpPr>
        <dsp:cNvPr id="0" name=""/>
        <dsp:cNvSpPr/>
      </dsp:nvSpPr>
      <dsp:spPr>
        <a:xfrm>
          <a:off x="0" y="19740"/>
          <a:ext cx="8352928" cy="95472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shade val="80000"/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Изменение предметного содержания обучения</a:t>
          </a:r>
        </a:p>
      </dsp:txBody>
      <dsp:txXfrm>
        <a:off x="0" y="19740"/>
        <a:ext cx="8352928" cy="954720"/>
      </dsp:txXfrm>
    </dsp:sp>
    <dsp:sp modelId="{F3585918-447C-44AB-8E1F-3F44821C3364}">
      <dsp:nvSpPr>
        <dsp:cNvPr id="0" name=""/>
        <dsp:cNvSpPr/>
      </dsp:nvSpPr>
      <dsp:spPr>
        <a:xfrm>
          <a:off x="0" y="1121340"/>
          <a:ext cx="8352928" cy="95472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56068"/>
                <a:satOff val="-13"/>
                <a:lumOff val="6274"/>
                <a:alphaOff val="0"/>
                <a:lumMod val="95000"/>
              </a:schemeClr>
            </a:gs>
            <a:gs pos="100000">
              <a:schemeClr val="accent1">
                <a:shade val="80000"/>
                <a:hueOff val="56068"/>
                <a:satOff val="-13"/>
                <a:lumOff val="6274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shade val="80000"/>
              <a:hueOff val="56068"/>
              <a:satOff val="-13"/>
              <a:lumOff val="6274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Отказ от репродуктивного способа обучения</a:t>
          </a:r>
        </a:p>
      </dsp:txBody>
      <dsp:txXfrm>
        <a:off x="0" y="1121340"/>
        <a:ext cx="8352928" cy="954720"/>
      </dsp:txXfrm>
    </dsp:sp>
    <dsp:sp modelId="{ED4CDB35-3940-450E-9691-7C708D389AE4}">
      <dsp:nvSpPr>
        <dsp:cNvPr id="0" name=""/>
        <dsp:cNvSpPr/>
      </dsp:nvSpPr>
      <dsp:spPr>
        <a:xfrm>
          <a:off x="0" y="2222940"/>
          <a:ext cx="8352928" cy="95472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112136"/>
                <a:satOff val="-27"/>
                <a:lumOff val="12548"/>
                <a:alphaOff val="0"/>
                <a:lumMod val="95000"/>
              </a:schemeClr>
            </a:gs>
            <a:gs pos="100000">
              <a:schemeClr val="accent1">
                <a:shade val="80000"/>
                <a:hueOff val="112136"/>
                <a:satOff val="-27"/>
                <a:lumOff val="12548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shade val="80000"/>
              <a:hueOff val="112136"/>
              <a:satOff val="-27"/>
              <a:lumOff val="12548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Главная задача – освоение учащимися обобщенных способов действия. </a:t>
          </a:r>
        </a:p>
      </dsp:txBody>
      <dsp:txXfrm>
        <a:off x="0" y="2222940"/>
        <a:ext cx="8352928" cy="954720"/>
      </dsp:txXfrm>
    </dsp:sp>
    <dsp:sp modelId="{AD23F2D3-348C-4E56-A5B9-64E6D4B6DC80}">
      <dsp:nvSpPr>
        <dsp:cNvPr id="0" name=""/>
        <dsp:cNvSpPr/>
      </dsp:nvSpPr>
      <dsp:spPr>
        <a:xfrm>
          <a:off x="0" y="3324540"/>
          <a:ext cx="8352928" cy="95472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168204"/>
                <a:satOff val="-40"/>
                <a:lumOff val="18821"/>
                <a:alphaOff val="0"/>
                <a:lumMod val="95000"/>
              </a:schemeClr>
            </a:gs>
            <a:gs pos="100000">
              <a:schemeClr val="accent1">
                <a:shade val="80000"/>
                <a:hueOff val="168204"/>
                <a:satOff val="-40"/>
                <a:lumOff val="18821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shade val="80000"/>
              <a:hueOff val="168204"/>
              <a:satOff val="-40"/>
              <a:lumOff val="18821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Переход на коллективно-распределенный тип деятельности </a:t>
          </a:r>
        </a:p>
      </dsp:txBody>
      <dsp:txXfrm>
        <a:off x="0" y="3324540"/>
        <a:ext cx="8352928" cy="954720"/>
      </dsp:txXfrm>
    </dsp:sp>
    <dsp:sp modelId="{24E3890A-41F3-4BCD-BA23-C5A2D60C4676}">
      <dsp:nvSpPr>
        <dsp:cNvPr id="0" name=""/>
        <dsp:cNvSpPr/>
      </dsp:nvSpPr>
      <dsp:spPr>
        <a:xfrm>
          <a:off x="0" y="4426140"/>
          <a:ext cx="8352928" cy="95472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224272"/>
                <a:satOff val="-54"/>
                <a:lumOff val="25095"/>
                <a:alphaOff val="0"/>
                <a:lumMod val="95000"/>
              </a:schemeClr>
            </a:gs>
            <a:gs pos="100000">
              <a:schemeClr val="accent1">
                <a:shade val="80000"/>
                <a:hueOff val="224272"/>
                <a:satOff val="-54"/>
                <a:lumOff val="25095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1">
              <a:shade val="80000"/>
              <a:hueOff val="224272"/>
              <a:satOff val="-54"/>
              <a:lumOff val="25095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Открытие в детях потенциальных интеллектуальных и личностных способностей.</a:t>
          </a:r>
        </a:p>
      </dsp:txBody>
      <dsp:txXfrm>
        <a:off x="0" y="4426140"/>
        <a:ext cx="8352928" cy="95472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C9EECC-EEFC-47AA-B7B6-2BEE19288551}">
      <dsp:nvSpPr>
        <dsp:cNvPr id="0" name=""/>
        <dsp:cNvSpPr/>
      </dsp:nvSpPr>
      <dsp:spPr>
        <a:xfrm>
          <a:off x="0" y="11603"/>
          <a:ext cx="6768752" cy="111969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•Самостоятельная добыча знаний учащимися</a:t>
          </a:r>
        </a:p>
      </dsp:txBody>
      <dsp:txXfrm>
        <a:off x="0" y="11603"/>
        <a:ext cx="6768752" cy="1119690"/>
      </dsp:txXfrm>
    </dsp:sp>
    <dsp:sp modelId="{A23741B2-3D9F-4E1F-88D3-194A76531FE3}">
      <dsp:nvSpPr>
        <dsp:cNvPr id="0" name=""/>
        <dsp:cNvSpPr/>
      </dsp:nvSpPr>
      <dsp:spPr>
        <a:xfrm>
          <a:off x="0" y="1214814"/>
          <a:ext cx="6768752" cy="1119690"/>
        </a:xfrm>
        <a:prstGeom prst="roundRect">
          <a:avLst/>
        </a:prstGeom>
        <a:gradFill rotWithShape="0">
          <a:gsLst>
            <a:gs pos="0">
              <a:schemeClr val="accent3">
                <a:hueOff val="1541839"/>
                <a:satOff val="-8265"/>
                <a:lumOff val="-1111"/>
                <a:alphaOff val="0"/>
                <a:lumMod val="95000"/>
              </a:schemeClr>
            </a:gs>
            <a:gs pos="100000">
              <a:schemeClr val="accent3">
                <a:hueOff val="1541839"/>
                <a:satOff val="-8265"/>
                <a:lumOff val="-1111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•Минимум домашних заданий</a:t>
          </a:r>
        </a:p>
      </dsp:txBody>
      <dsp:txXfrm>
        <a:off x="0" y="1214814"/>
        <a:ext cx="6768752" cy="1119690"/>
      </dsp:txXfrm>
    </dsp:sp>
    <dsp:sp modelId="{062474B9-5229-4A6A-8380-DEA701DB9570}">
      <dsp:nvSpPr>
        <dsp:cNvPr id="0" name=""/>
        <dsp:cNvSpPr/>
      </dsp:nvSpPr>
      <dsp:spPr>
        <a:xfrm>
          <a:off x="0" y="2418024"/>
          <a:ext cx="6768752" cy="1119690"/>
        </a:xfrm>
        <a:prstGeom prst="roundRect">
          <a:avLst/>
        </a:prstGeom>
        <a:gradFill rotWithShape="0">
          <a:gsLst>
            <a:gs pos="0">
              <a:schemeClr val="accent3">
                <a:hueOff val="3083677"/>
                <a:satOff val="-16531"/>
                <a:lumOff val="-2223"/>
                <a:alphaOff val="0"/>
                <a:lumMod val="95000"/>
              </a:schemeClr>
            </a:gs>
            <a:gs pos="100000">
              <a:schemeClr val="accent3">
                <a:hueOff val="3083677"/>
                <a:satOff val="-16531"/>
                <a:lumOff val="-2223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Без переутомления детей</a:t>
          </a:r>
        </a:p>
      </dsp:txBody>
      <dsp:txXfrm>
        <a:off x="0" y="2418024"/>
        <a:ext cx="6768752" cy="1119690"/>
      </dsp:txXfrm>
    </dsp:sp>
    <dsp:sp modelId="{07712F68-A81B-4B79-9E5E-4BF84AC7FAC5}">
      <dsp:nvSpPr>
        <dsp:cNvPr id="0" name=""/>
        <dsp:cNvSpPr/>
      </dsp:nvSpPr>
      <dsp:spPr>
        <a:xfrm>
          <a:off x="0" y="3621234"/>
          <a:ext cx="6768752" cy="1119690"/>
        </a:xfrm>
        <a:prstGeom prst="roundRect">
          <a:avLst/>
        </a:prstGeom>
        <a:gradFill rotWithShape="0">
          <a:gsLst>
            <a:gs pos="0">
              <a:schemeClr val="accent3">
                <a:hueOff val="4625516"/>
                <a:satOff val="-24796"/>
                <a:lumOff val="-3334"/>
                <a:alphaOff val="0"/>
                <a:lumMod val="95000"/>
              </a:schemeClr>
            </a:gs>
            <a:gs pos="100000">
              <a:schemeClr val="accent3">
                <a:hueOff val="4625516"/>
                <a:satOff val="-24796"/>
                <a:lumOff val="-3334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•Результат – умение детей  аргументировать и доказывать</a:t>
          </a:r>
        </a:p>
      </dsp:txBody>
      <dsp:txXfrm>
        <a:off x="0" y="3621234"/>
        <a:ext cx="6768752" cy="11196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7237A7-3667-49F1-BD12-75318E8AEB81}">
      <dsp:nvSpPr>
        <dsp:cNvPr id="0" name=""/>
        <dsp:cNvSpPr/>
      </dsp:nvSpPr>
      <dsp:spPr>
        <a:xfrm>
          <a:off x="0" y="349591"/>
          <a:ext cx="6372200" cy="70654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u="sng" kern="1200" dirty="0"/>
            <a:t>ЗАДАЧА ОБУЧЕНИЯ</a:t>
          </a:r>
          <a:endParaRPr lang="ru-RU" sz="3200" kern="1200" dirty="0"/>
        </a:p>
      </dsp:txBody>
      <dsp:txXfrm>
        <a:off x="0" y="349591"/>
        <a:ext cx="6372200" cy="706544"/>
      </dsp:txXfrm>
    </dsp:sp>
    <dsp:sp modelId="{B5E8BCE8-03AC-4331-B91B-A286F565ADAE}">
      <dsp:nvSpPr>
        <dsp:cNvPr id="0" name=""/>
        <dsp:cNvSpPr/>
      </dsp:nvSpPr>
      <dsp:spPr>
        <a:xfrm>
          <a:off x="0" y="1298199"/>
          <a:ext cx="6372200" cy="2634856"/>
        </a:xfrm>
        <a:prstGeom prst="rect">
          <a:avLst/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70688" rIns="227584" bIns="256032" numCol="1" spcCol="1270" anchor="t" anchorCtr="0">
          <a:noAutofit/>
        </a:bodyPr>
        <a:lstStyle/>
        <a:p>
          <a:pPr marL="285750" lvl="1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200" kern="1200" dirty="0"/>
            <a:t> представить учащимся целостную широкую картину мира средствами науки, литературы, искусства и непосредственного познания.</a:t>
          </a:r>
        </a:p>
      </dsp:txBody>
      <dsp:txXfrm>
        <a:off x="0" y="1298199"/>
        <a:ext cx="6372200" cy="26348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F0B0C8-7981-4412-94B0-01E3287D62EE}">
      <dsp:nvSpPr>
        <dsp:cNvPr id="0" name=""/>
        <dsp:cNvSpPr/>
      </dsp:nvSpPr>
      <dsp:spPr>
        <a:xfrm>
          <a:off x="2455962" y="1728183"/>
          <a:ext cx="3112991" cy="31129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0" u="sng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ОСНОВНЫЕ ПРИНЦИПЫ</a:t>
          </a:r>
          <a:endParaRPr lang="ru-RU" sz="32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2911849" y="2184070"/>
        <a:ext cx="2201217" cy="2201217"/>
      </dsp:txXfrm>
    </dsp:sp>
    <dsp:sp modelId="{7BDF7AF4-B3B8-46C2-8F07-4D6E1D0EC043}">
      <dsp:nvSpPr>
        <dsp:cNvPr id="0" name=""/>
        <dsp:cNvSpPr/>
      </dsp:nvSpPr>
      <dsp:spPr>
        <a:xfrm rot="19818704">
          <a:off x="5330984" y="2368876"/>
          <a:ext cx="512722" cy="35859"/>
        </a:xfrm>
        <a:custGeom>
          <a:avLst/>
          <a:gdLst/>
          <a:ahLst/>
          <a:cxnLst/>
          <a:rect l="0" t="0" r="0" b="0"/>
          <a:pathLst>
            <a:path>
              <a:moveTo>
                <a:pt x="0" y="17929"/>
              </a:moveTo>
              <a:lnTo>
                <a:pt x="512722" y="17929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574527" y="2373987"/>
        <a:ext cx="25636" cy="25636"/>
      </dsp:txXfrm>
    </dsp:sp>
    <dsp:sp modelId="{39138FA7-9373-4EFE-8C5C-1467768235CC}">
      <dsp:nvSpPr>
        <dsp:cNvPr id="0" name=""/>
        <dsp:cNvSpPr/>
      </dsp:nvSpPr>
      <dsp:spPr>
        <a:xfrm>
          <a:off x="5624312" y="144017"/>
          <a:ext cx="2829993" cy="282999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0" kern="1200" cap="none" spc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Высокий уровень трудности</a:t>
          </a:r>
          <a:r>
            <a:rPr lang="ru-RU" sz="1800" b="0" kern="1200" cap="none" spc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.</a:t>
          </a:r>
          <a:endParaRPr lang="ru-RU" sz="18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6038755" y="558460"/>
        <a:ext cx="2001107" cy="2001107"/>
      </dsp:txXfrm>
    </dsp:sp>
    <dsp:sp modelId="{998B8F5D-2D58-4133-8F56-AC4DDBF09390}">
      <dsp:nvSpPr>
        <dsp:cNvPr id="0" name=""/>
        <dsp:cNvSpPr/>
      </dsp:nvSpPr>
      <dsp:spPr>
        <a:xfrm rot="1631588">
          <a:off x="5363165" y="4117595"/>
          <a:ext cx="610693" cy="35859"/>
        </a:xfrm>
        <a:custGeom>
          <a:avLst/>
          <a:gdLst/>
          <a:ahLst/>
          <a:cxnLst/>
          <a:rect l="0" t="0" r="0" b="0"/>
          <a:pathLst>
            <a:path>
              <a:moveTo>
                <a:pt x="0" y="17929"/>
              </a:moveTo>
              <a:lnTo>
                <a:pt x="610693" y="17929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653245" y="4120257"/>
        <a:ext cx="30534" cy="30534"/>
      </dsp:txXfrm>
    </dsp:sp>
    <dsp:sp modelId="{75C53723-12E7-4BC3-99A5-21AC891AC40F}">
      <dsp:nvSpPr>
        <dsp:cNvPr id="0" name=""/>
        <dsp:cNvSpPr/>
      </dsp:nvSpPr>
      <dsp:spPr>
        <a:xfrm>
          <a:off x="5783711" y="3506710"/>
          <a:ext cx="2829993" cy="282999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0" kern="1200" cap="none" spc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Ведущая роль в обучении теоретических знаний.</a:t>
          </a:r>
          <a:endParaRPr lang="ru-RU" sz="32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6198154" y="3921153"/>
        <a:ext cx="2001107" cy="2001107"/>
      </dsp:txXfrm>
    </dsp:sp>
    <dsp:sp modelId="{5B705D1D-6148-48F5-8E98-F284C0EFF40B}">
      <dsp:nvSpPr>
        <dsp:cNvPr id="0" name=""/>
        <dsp:cNvSpPr/>
      </dsp:nvSpPr>
      <dsp:spPr>
        <a:xfrm rot="8630903">
          <a:off x="2533929" y="4257329"/>
          <a:ext cx="245341" cy="35859"/>
        </a:xfrm>
        <a:custGeom>
          <a:avLst/>
          <a:gdLst/>
          <a:ahLst/>
          <a:cxnLst/>
          <a:rect l="0" t="0" r="0" b="0"/>
          <a:pathLst>
            <a:path>
              <a:moveTo>
                <a:pt x="0" y="17929"/>
              </a:moveTo>
              <a:lnTo>
                <a:pt x="245341" y="17929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10800000">
        <a:off x="2650466" y="4269125"/>
        <a:ext cx="12267" cy="12267"/>
      </dsp:txXfrm>
    </dsp:sp>
    <dsp:sp modelId="{1C2FDF6F-850D-4FDD-B8B9-D5BD20ED6B96}">
      <dsp:nvSpPr>
        <dsp:cNvPr id="0" name=""/>
        <dsp:cNvSpPr/>
      </dsp:nvSpPr>
      <dsp:spPr>
        <a:xfrm>
          <a:off x="0" y="3767369"/>
          <a:ext cx="2829993" cy="282999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0" kern="1200" cap="none" spc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Продвижение в изучении материала быстрыми темпами.</a:t>
          </a:r>
          <a:endParaRPr lang="ru-RU" sz="28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414443" y="4181812"/>
        <a:ext cx="2001107" cy="2001107"/>
      </dsp:txXfrm>
    </dsp:sp>
    <dsp:sp modelId="{8B560DB5-6C28-439D-B2E5-DBD4B8D829FD}">
      <dsp:nvSpPr>
        <dsp:cNvPr id="0" name=""/>
        <dsp:cNvSpPr/>
      </dsp:nvSpPr>
      <dsp:spPr>
        <a:xfrm rot="12949642">
          <a:off x="2548878" y="2290495"/>
          <a:ext cx="222662" cy="35859"/>
        </a:xfrm>
        <a:custGeom>
          <a:avLst/>
          <a:gdLst/>
          <a:ahLst/>
          <a:cxnLst/>
          <a:rect l="0" t="0" r="0" b="0"/>
          <a:pathLst>
            <a:path>
              <a:moveTo>
                <a:pt x="0" y="17929"/>
              </a:moveTo>
              <a:lnTo>
                <a:pt x="222662" y="17929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10800000">
        <a:off x="2654643" y="2302858"/>
        <a:ext cx="11133" cy="11133"/>
      </dsp:txXfrm>
    </dsp:sp>
    <dsp:sp modelId="{F2242C12-45BE-4517-83A7-128EE24F6548}">
      <dsp:nvSpPr>
        <dsp:cNvPr id="0" name=""/>
        <dsp:cNvSpPr/>
      </dsp:nvSpPr>
      <dsp:spPr>
        <a:xfrm>
          <a:off x="7690" y="0"/>
          <a:ext cx="2829993" cy="282999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0" kern="1200" cap="none" spc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Осознание школьниками хода умственных действий</a:t>
          </a:r>
          <a:r>
            <a:rPr lang="ru-RU" sz="1800" b="0" kern="1200" cap="none" spc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.</a:t>
          </a:r>
          <a:endParaRPr lang="ru-RU" sz="18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422133" y="414443"/>
        <a:ext cx="2001107" cy="200110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F0B0C8-7981-4412-94B0-01E3287D62EE}">
      <dsp:nvSpPr>
        <dsp:cNvPr id="0" name=""/>
        <dsp:cNvSpPr/>
      </dsp:nvSpPr>
      <dsp:spPr>
        <a:xfrm>
          <a:off x="3627900" y="2905992"/>
          <a:ext cx="3430711" cy="343071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0" u="sng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ОСНОВНЫЕ ПРИНЦИПЫ</a:t>
          </a:r>
          <a:endParaRPr lang="ru-RU" sz="32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4130316" y="3408408"/>
        <a:ext cx="2425879" cy="2425879"/>
      </dsp:txXfrm>
    </dsp:sp>
    <dsp:sp modelId="{7BDF7AF4-B3B8-46C2-8F07-4D6E1D0EC043}">
      <dsp:nvSpPr>
        <dsp:cNvPr id="0" name=""/>
        <dsp:cNvSpPr/>
      </dsp:nvSpPr>
      <dsp:spPr>
        <a:xfrm rot="18036566">
          <a:off x="6171189" y="3043498"/>
          <a:ext cx="185392" cy="43471"/>
        </a:xfrm>
        <a:custGeom>
          <a:avLst/>
          <a:gdLst/>
          <a:ahLst/>
          <a:cxnLst/>
          <a:rect l="0" t="0" r="0" b="0"/>
          <a:pathLst>
            <a:path>
              <a:moveTo>
                <a:pt x="0" y="21735"/>
              </a:moveTo>
              <a:lnTo>
                <a:pt x="185392" y="2173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6259251" y="3060598"/>
        <a:ext cx="9269" cy="9269"/>
      </dsp:txXfrm>
    </dsp:sp>
    <dsp:sp modelId="{39138FA7-9373-4EFE-8C5C-1467768235CC}">
      <dsp:nvSpPr>
        <dsp:cNvPr id="0" name=""/>
        <dsp:cNvSpPr/>
      </dsp:nvSpPr>
      <dsp:spPr>
        <a:xfrm>
          <a:off x="5545698" y="83916"/>
          <a:ext cx="3118828" cy="311882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0" kern="1200" cap="none" spc="0" dirty="0" err="1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Гуманизация</a:t>
          </a:r>
          <a:r>
            <a:rPr lang="ru-RU" sz="2800" b="0" kern="1200" cap="none" spc="0" baseline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взаимоотношений  учителей и учащихся</a:t>
          </a:r>
          <a:endParaRPr lang="ru-RU" sz="28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6002440" y="540658"/>
        <a:ext cx="2205344" cy="2205344"/>
      </dsp:txXfrm>
    </dsp:sp>
    <dsp:sp modelId="{5B705D1D-6148-48F5-8E98-F284C0EFF40B}">
      <dsp:nvSpPr>
        <dsp:cNvPr id="0" name=""/>
        <dsp:cNvSpPr/>
      </dsp:nvSpPr>
      <dsp:spPr>
        <a:xfrm rot="10400419">
          <a:off x="3323265" y="4816943"/>
          <a:ext cx="317280" cy="43471"/>
        </a:xfrm>
        <a:custGeom>
          <a:avLst/>
          <a:gdLst/>
          <a:ahLst/>
          <a:cxnLst/>
          <a:rect l="0" t="0" r="0" b="0"/>
          <a:pathLst>
            <a:path>
              <a:moveTo>
                <a:pt x="0" y="21735"/>
              </a:moveTo>
              <a:lnTo>
                <a:pt x="317280" y="2173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10800000">
        <a:off x="3473973" y="4830746"/>
        <a:ext cx="15864" cy="15864"/>
      </dsp:txXfrm>
    </dsp:sp>
    <dsp:sp modelId="{1C2FDF6F-850D-4FDD-B8B9-D5BD20ED6B96}">
      <dsp:nvSpPr>
        <dsp:cNvPr id="0" name=""/>
        <dsp:cNvSpPr/>
      </dsp:nvSpPr>
      <dsp:spPr>
        <a:xfrm>
          <a:off x="216028" y="3478510"/>
          <a:ext cx="3118828" cy="311882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0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Развитие каждого ученика</a:t>
          </a:r>
        </a:p>
      </dsp:txBody>
      <dsp:txXfrm>
        <a:off x="672770" y="3935252"/>
        <a:ext cx="2205344" cy="2205344"/>
      </dsp:txXfrm>
    </dsp:sp>
    <dsp:sp modelId="{8B560DB5-6C28-439D-B2E5-DBD4B8D829FD}">
      <dsp:nvSpPr>
        <dsp:cNvPr id="0" name=""/>
        <dsp:cNvSpPr/>
      </dsp:nvSpPr>
      <dsp:spPr>
        <a:xfrm rot="13458083">
          <a:off x="3252514" y="3050192"/>
          <a:ext cx="1006137" cy="43471"/>
        </a:xfrm>
        <a:custGeom>
          <a:avLst/>
          <a:gdLst/>
          <a:ahLst/>
          <a:cxnLst/>
          <a:rect l="0" t="0" r="0" b="0"/>
          <a:pathLst>
            <a:path>
              <a:moveTo>
                <a:pt x="0" y="21735"/>
              </a:moveTo>
              <a:lnTo>
                <a:pt x="1006137" y="21735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10800000">
        <a:off x="3730430" y="3046774"/>
        <a:ext cx="50306" cy="50306"/>
      </dsp:txXfrm>
    </dsp:sp>
    <dsp:sp modelId="{F2242C12-45BE-4517-83A7-128EE24F6548}">
      <dsp:nvSpPr>
        <dsp:cNvPr id="0" name=""/>
        <dsp:cNvSpPr/>
      </dsp:nvSpPr>
      <dsp:spPr>
        <a:xfrm>
          <a:off x="720099" y="72008"/>
          <a:ext cx="3118828" cy="3118828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0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Times New Roman" pitchFamily="18" charset="0"/>
            </a:rPr>
            <a:t>Воспитание положительной мотивация</a:t>
          </a:r>
          <a:r>
            <a:rPr lang="ru-RU" sz="2800" b="0" kern="1200" cap="none" spc="0" baseline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cs typeface="Times New Roman" pitchFamily="18" charset="0"/>
            </a:rPr>
            <a:t> в обучении</a:t>
          </a:r>
          <a:endParaRPr lang="ru-RU" sz="28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+mn-lt"/>
            <a:cs typeface="Times New Roman" pitchFamily="18" charset="0"/>
          </a:endParaRPr>
        </a:p>
      </dsp:txBody>
      <dsp:txXfrm>
        <a:off x="1176841" y="528750"/>
        <a:ext cx="2205344" cy="22053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B38D68-3DE8-49AD-96B7-D660168C5806}">
      <dsp:nvSpPr>
        <dsp:cNvPr id="0" name=""/>
        <dsp:cNvSpPr/>
      </dsp:nvSpPr>
      <dsp:spPr>
        <a:xfrm>
          <a:off x="0" y="395761"/>
          <a:ext cx="9144000" cy="95062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0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1. Разнообразные формы обучения</a:t>
          </a:r>
        </a:p>
      </dsp:txBody>
      <dsp:txXfrm>
        <a:off x="46406" y="442167"/>
        <a:ext cx="9051188" cy="857813"/>
      </dsp:txXfrm>
    </dsp:sp>
    <dsp:sp modelId="{7E8D86E4-DEEF-45FA-BA55-02D24DF0E9A5}">
      <dsp:nvSpPr>
        <dsp:cNvPr id="0" name=""/>
        <dsp:cNvSpPr/>
      </dsp:nvSpPr>
      <dsp:spPr>
        <a:xfrm>
          <a:off x="0" y="1418386"/>
          <a:ext cx="9144000" cy="950625"/>
        </a:xfrm>
        <a:prstGeom prst="roundRect">
          <a:avLst/>
        </a:prstGeom>
        <a:gradFill rotWithShape="0">
          <a:gsLst>
            <a:gs pos="0">
              <a:schemeClr val="accent2">
                <a:hueOff val="-1638851"/>
                <a:satOff val="-1944"/>
                <a:lumOff val="-1029"/>
                <a:alphaOff val="0"/>
                <a:lumMod val="95000"/>
              </a:schemeClr>
            </a:gs>
            <a:gs pos="100000">
              <a:schemeClr val="accent2">
                <a:hueOff val="-1638851"/>
                <a:satOff val="-1944"/>
                <a:lumOff val="-1029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0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2. Самостоятельный поиск ответов</a:t>
          </a:r>
        </a:p>
      </dsp:txBody>
      <dsp:txXfrm>
        <a:off x="46406" y="1464792"/>
        <a:ext cx="9051188" cy="857813"/>
      </dsp:txXfrm>
    </dsp:sp>
    <dsp:sp modelId="{33C10AD8-428C-4851-BA43-63740E45D968}">
      <dsp:nvSpPr>
        <dsp:cNvPr id="0" name=""/>
        <dsp:cNvSpPr/>
      </dsp:nvSpPr>
      <dsp:spPr>
        <a:xfrm>
          <a:off x="0" y="2441011"/>
          <a:ext cx="9144000" cy="950625"/>
        </a:xfrm>
        <a:prstGeom prst="roundRect">
          <a:avLst/>
        </a:prstGeom>
        <a:gradFill rotWithShape="0">
          <a:gsLst>
            <a:gs pos="0">
              <a:schemeClr val="accent2">
                <a:hueOff val="-3277702"/>
                <a:satOff val="-3888"/>
                <a:lumOff val="-2059"/>
                <a:alphaOff val="0"/>
                <a:lumMod val="95000"/>
              </a:schemeClr>
            </a:gs>
            <a:gs pos="100000">
              <a:schemeClr val="accent2">
                <a:hueOff val="-3277702"/>
                <a:satOff val="-3888"/>
                <a:lumOff val="-2059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0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3. Основные виды заданий – наблюдение, сравнение, группировка, классификация, выяснение закономерностей</a:t>
          </a:r>
        </a:p>
      </dsp:txBody>
      <dsp:txXfrm>
        <a:off x="46406" y="2487417"/>
        <a:ext cx="9051188" cy="857813"/>
      </dsp:txXfrm>
    </dsp:sp>
    <dsp:sp modelId="{4DAC8CDB-B10C-4C59-A3D2-4370AD519D33}">
      <dsp:nvSpPr>
        <dsp:cNvPr id="0" name=""/>
        <dsp:cNvSpPr/>
      </dsp:nvSpPr>
      <dsp:spPr>
        <a:xfrm>
          <a:off x="0" y="3463636"/>
          <a:ext cx="9144000" cy="950625"/>
        </a:xfrm>
        <a:prstGeom prst="roundRect">
          <a:avLst/>
        </a:prstGeom>
        <a:gradFill rotWithShape="0">
          <a:gsLst>
            <a:gs pos="0">
              <a:schemeClr val="accent2">
                <a:hueOff val="-4916553"/>
                <a:satOff val="-5832"/>
                <a:lumOff val="-3088"/>
                <a:alphaOff val="0"/>
                <a:lumMod val="95000"/>
              </a:schemeClr>
            </a:gs>
            <a:gs pos="100000">
              <a:schemeClr val="accent2">
                <a:hueOff val="-4916553"/>
                <a:satOff val="-5832"/>
                <a:lumOff val="-3088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0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4. Направленность заданий на поисковую деятельность ребенка</a:t>
          </a:r>
        </a:p>
      </dsp:txBody>
      <dsp:txXfrm>
        <a:off x="46406" y="3510042"/>
        <a:ext cx="9051188" cy="857813"/>
      </dsp:txXfrm>
    </dsp:sp>
    <dsp:sp modelId="{79767594-0CA1-49FE-8964-3192E6476ED0}">
      <dsp:nvSpPr>
        <dsp:cNvPr id="0" name=""/>
        <dsp:cNvSpPr/>
      </dsp:nvSpPr>
      <dsp:spPr>
        <a:xfrm>
          <a:off x="0" y="4486261"/>
          <a:ext cx="9144000" cy="950625"/>
        </a:xfrm>
        <a:prstGeom prst="roundRect">
          <a:avLst/>
        </a:prstGeom>
        <a:gradFill rotWithShape="0">
          <a:gsLst>
            <a:gs pos="0">
              <a:schemeClr val="accent2">
                <a:hueOff val="-6555403"/>
                <a:satOff val="-7776"/>
                <a:lumOff val="-4117"/>
                <a:alphaOff val="0"/>
                <a:lumMod val="95000"/>
              </a:schemeClr>
            </a:gs>
            <a:gs pos="100000">
              <a:schemeClr val="accent2">
                <a:hueOff val="-6555403"/>
                <a:satOff val="-7776"/>
                <a:lumOff val="-4117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b="0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5. Формирование у ребенка общей картины мира</a:t>
          </a:r>
        </a:p>
      </dsp:txBody>
      <dsp:txXfrm>
        <a:off x="46406" y="4532667"/>
        <a:ext cx="9051188" cy="85781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F592D1-43EE-4E98-BA06-6A134A4B1B9F}">
      <dsp:nvSpPr>
        <dsp:cNvPr id="0" name=""/>
        <dsp:cNvSpPr/>
      </dsp:nvSpPr>
      <dsp:spPr>
        <a:xfrm>
          <a:off x="0" y="734421"/>
          <a:ext cx="8712968" cy="72539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2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Гибкая структура урока.</a:t>
          </a:r>
        </a:p>
      </dsp:txBody>
      <dsp:txXfrm>
        <a:off x="35411" y="769832"/>
        <a:ext cx="8642146" cy="654577"/>
      </dsp:txXfrm>
    </dsp:sp>
    <dsp:sp modelId="{9C9D51E3-6894-46A2-8883-9CB88A741539}">
      <dsp:nvSpPr>
        <dsp:cNvPr id="0" name=""/>
        <dsp:cNvSpPr/>
      </dsp:nvSpPr>
      <dsp:spPr>
        <a:xfrm>
          <a:off x="0" y="1549101"/>
          <a:ext cx="8712968" cy="72539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3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Проблемные ситуации и дисскусии.</a:t>
          </a:r>
        </a:p>
      </dsp:txBody>
      <dsp:txXfrm>
        <a:off x="35411" y="1584512"/>
        <a:ext cx="8642146" cy="654577"/>
      </dsp:txXfrm>
    </dsp:sp>
    <dsp:sp modelId="{7DA86EF1-47BF-41E2-8E0B-A1D70A1D2295}">
      <dsp:nvSpPr>
        <dsp:cNvPr id="0" name=""/>
        <dsp:cNvSpPr/>
      </dsp:nvSpPr>
      <dsp:spPr>
        <a:xfrm>
          <a:off x="0" y="2363781"/>
          <a:ext cx="8712968" cy="72539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4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Разнообразие методов </a:t>
          </a:r>
        </a:p>
      </dsp:txBody>
      <dsp:txXfrm>
        <a:off x="35411" y="2399192"/>
        <a:ext cx="8642146" cy="654577"/>
      </dsp:txXfrm>
    </dsp:sp>
    <dsp:sp modelId="{79FD1AF8-2A4B-42D0-95A5-1AC29F088E3F}">
      <dsp:nvSpPr>
        <dsp:cNvPr id="0" name=""/>
        <dsp:cNvSpPr/>
      </dsp:nvSpPr>
      <dsp:spPr>
        <a:xfrm>
          <a:off x="0" y="3178461"/>
          <a:ext cx="8712968" cy="72539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5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Педагогические ситуации общения на уроке, </a:t>
          </a:r>
        </a:p>
      </dsp:txBody>
      <dsp:txXfrm>
        <a:off x="35411" y="3213872"/>
        <a:ext cx="8642146" cy="654577"/>
      </dsp:txXfrm>
    </dsp:sp>
    <dsp:sp modelId="{5ED28128-A292-4BE7-93AE-FC5A061F37FB}">
      <dsp:nvSpPr>
        <dsp:cNvPr id="0" name=""/>
        <dsp:cNvSpPr/>
      </dsp:nvSpPr>
      <dsp:spPr>
        <a:xfrm>
          <a:off x="0" y="3993141"/>
          <a:ext cx="8712968" cy="725399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accent6">
              <a:hueOff val="0"/>
              <a:satOff val="0"/>
              <a:lumOff val="0"/>
              <a:alphaOff val="0"/>
              <a:shade val="30000"/>
              <a:satMod val="12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Непринужденное общение</a:t>
          </a:r>
        </a:p>
      </dsp:txBody>
      <dsp:txXfrm>
        <a:off x="35411" y="4028552"/>
        <a:ext cx="8642146" cy="6545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73BB2B-8103-48BB-B7ED-6A36A6FDD5EC}">
      <dsp:nvSpPr>
        <dsp:cNvPr id="0" name=""/>
        <dsp:cNvSpPr/>
      </dsp:nvSpPr>
      <dsp:spPr>
        <a:xfrm>
          <a:off x="0" y="566597"/>
          <a:ext cx="4788024" cy="1036800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marL="0" lvl="0" indent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0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Цель обучения</a:t>
          </a:r>
        </a:p>
      </dsp:txBody>
      <dsp:txXfrm>
        <a:off x="0" y="566597"/>
        <a:ext cx="4788024" cy="1036800"/>
      </dsp:txXfrm>
    </dsp:sp>
    <dsp:sp modelId="{C26BCCDD-180B-40BC-8D29-C0B451C6FE21}">
      <dsp:nvSpPr>
        <dsp:cNvPr id="0" name=""/>
        <dsp:cNvSpPr/>
      </dsp:nvSpPr>
      <dsp:spPr>
        <a:xfrm>
          <a:off x="0" y="1603397"/>
          <a:ext cx="4788024" cy="2915189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2024" tIns="192024" rIns="256032" bIns="288036" numCol="1" spcCol="1270" anchor="t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600" b="0" i="0" kern="1200" dirty="0"/>
            <a:t>Открытие в детях потенциальных интеллектуальных и личностных способностей</a:t>
          </a:r>
          <a:endParaRPr lang="ru-RU" sz="3600" kern="1200" dirty="0"/>
        </a:p>
      </dsp:txBody>
      <dsp:txXfrm>
        <a:off x="0" y="1603397"/>
        <a:ext cx="4788024" cy="291518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81C6A2-F501-4F98-9102-33F3575F2BAD}">
      <dsp:nvSpPr>
        <dsp:cNvPr id="0" name=""/>
        <dsp:cNvSpPr/>
      </dsp:nvSpPr>
      <dsp:spPr>
        <a:xfrm>
          <a:off x="0" y="50739"/>
          <a:ext cx="4211960" cy="892800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72" tIns="125984" rIns="220472" bIns="125984" numCol="1" spcCol="1270" anchor="ctr" anchorCtr="0">
          <a:noAutofit/>
        </a:bodyPr>
        <a:lstStyle/>
        <a:p>
          <a:pPr marL="0" lvl="0" indent="0" algn="ctr" defTabSz="1377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/>
            <a:t>Основная задача</a:t>
          </a:r>
        </a:p>
      </dsp:txBody>
      <dsp:txXfrm>
        <a:off x="0" y="50739"/>
        <a:ext cx="4211960" cy="892800"/>
      </dsp:txXfrm>
    </dsp:sp>
    <dsp:sp modelId="{4BE94D05-4BEB-433D-8A89-19FA272C0CB2}">
      <dsp:nvSpPr>
        <dsp:cNvPr id="0" name=""/>
        <dsp:cNvSpPr/>
      </dsp:nvSpPr>
      <dsp:spPr>
        <a:xfrm>
          <a:off x="0" y="903533"/>
          <a:ext cx="4211960" cy="255285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5354" tIns="165354" rIns="220472" bIns="248031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100" kern="1200" dirty="0"/>
            <a:t> </a:t>
          </a:r>
          <a:r>
            <a:rPr lang="ru-RU" sz="3200" b="0" i="0" kern="1200" dirty="0"/>
            <a:t>освоение учащимися обобщенных способов действия.</a:t>
          </a:r>
          <a:endParaRPr lang="ru-RU" sz="3100" kern="1200" dirty="0"/>
        </a:p>
      </dsp:txBody>
      <dsp:txXfrm>
        <a:off x="0" y="903533"/>
        <a:ext cx="4211960" cy="25528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8446AB-0240-4978-95A4-F850803330EC}">
      <dsp:nvSpPr>
        <dsp:cNvPr id="0" name=""/>
        <dsp:cNvSpPr/>
      </dsp:nvSpPr>
      <dsp:spPr>
        <a:xfrm>
          <a:off x="3296232" y="1863930"/>
          <a:ext cx="2601546" cy="260154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Основные принципы</a:t>
          </a:r>
        </a:p>
      </dsp:txBody>
      <dsp:txXfrm>
        <a:off x="3677220" y="2244918"/>
        <a:ext cx="1839570" cy="1839570"/>
      </dsp:txXfrm>
    </dsp:sp>
    <dsp:sp modelId="{FF2A02A7-973A-4C03-A03C-8521B7765C59}">
      <dsp:nvSpPr>
        <dsp:cNvPr id="0" name=""/>
        <dsp:cNvSpPr/>
      </dsp:nvSpPr>
      <dsp:spPr>
        <a:xfrm rot="18790498">
          <a:off x="5460022" y="2135510"/>
          <a:ext cx="171068" cy="36407"/>
        </a:xfrm>
        <a:custGeom>
          <a:avLst/>
          <a:gdLst/>
          <a:ahLst/>
          <a:cxnLst/>
          <a:rect l="0" t="0" r="0" b="0"/>
          <a:pathLst>
            <a:path>
              <a:moveTo>
                <a:pt x="0" y="18203"/>
              </a:moveTo>
              <a:lnTo>
                <a:pt x="171068" y="18203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541279" y="2149438"/>
        <a:ext cx="8553" cy="8553"/>
      </dsp:txXfrm>
    </dsp:sp>
    <dsp:sp modelId="{E942DBEE-5C79-4327-89A5-EE90C3CAFF8B}">
      <dsp:nvSpPr>
        <dsp:cNvPr id="0" name=""/>
        <dsp:cNvSpPr/>
      </dsp:nvSpPr>
      <dsp:spPr>
        <a:xfrm>
          <a:off x="5152259" y="-382986"/>
          <a:ext cx="2861701" cy="286170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0" u="none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Содержание – основа обучения</a:t>
          </a:r>
        </a:p>
      </dsp:txBody>
      <dsp:txXfrm>
        <a:off x="5571345" y="36100"/>
        <a:ext cx="2023529" cy="2023529"/>
      </dsp:txXfrm>
    </dsp:sp>
    <dsp:sp modelId="{E0EC0173-3E46-4C32-BB73-F3290F30FB58}">
      <dsp:nvSpPr>
        <dsp:cNvPr id="0" name=""/>
        <dsp:cNvSpPr/>
      </dsp:nvSpPr>
      <dsp:spPr>
        <a:xfrm rot="2264989">
          <a:off x="5593816" y="4035573"/>
          <a:ext cx="302901" cy="36407"/>
        </a:xfrm>
        <a:custGeom>
          <a:avLst/>
          <a:gdLst/>
          <a:ahLst/>
          <a:cxnLst/>
          <a:rect l="0" t="0" r="0" b="0"/>
          <a:pathLst>
            <a:path>
              <a:moveTo>
                <a:pt x="0" y="18203"/>
              </a:moveTo>
              <a:lnTo>
                <a:pt x="302901" y="18203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737694" y="4046204"/>
        <a:ext cx="15145" cy="15145"/>
      </dsp:txXfrm>
    </dsp:sp>
    <dsp:sp modelId="{42CDB171-80BB-4A2D-8160-6709B7C6A85E}">
      <dsp:nvSpPr>
        <dsp:cNvPr id="0" name=""/>
        <dsp:cNvSpPr/>
      </dsp:nvSpPr>
      <dsp:spPr>
        <a:xfrm>
          <a:off x="5565528" y="3591634"/>
          <a:ext cx="2861701" cy="2861701"/>
        </a:xfrm>
        <a:prstGeom prst="ellipse">
          <a:avLst/>
        </a:prstGeom>
        <a:solidFill>
          <a:schemeClr val="accent3">
            <a:hueOff val="1541839"/>
            <a:satOff val="-8265"/>
            <a:lumOff val="-1111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Формирование теоретического мышления в УД</a:t>
          </a:r>
        </a:p>
      </dsp:txBody>
      <dsp:txXfrm>
        <a:off x="5984614" y="4010720"/>
        <a:ext cx="2023529" cy="2023529"/>
      </dsp:txXfrm>
    </dsp:sp>
    <dsp:sp modelId="{8EDDB9EE-6A80-4602-8E4D-1202EF68B804}">
      <dsp:nvSpPr>
        <dsp:cNvPr id="0" name=""/>
        <dsp:cNvSpPr/>
      </dsp:nvSpPr>
      <dsp:spPr>
        <a:xfrm rot="9021132">
          <a:off x="2766796" y="3975138"/>
          <a:ext cx="748741" cy="36407"/>
        </a:xfrm>
        <a:custGeom>
          <a:avLst/>
          <a:gdLst/>
          <a:ahLst/>
          <a:cxnLst/>
          <a:rect l="0" t="0" r="0" b="0"/>
          <a:pathLst>
            <a:path>
              <a:moveTo>
                <a:pt x="0" y="18203"/>
              </a:moveTo>
              <a:lnTo>
                <a:pt x="748741" y="18203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10800000">
        <a:off x="3122448" y="3974624"/>
        <a:ext cx="37437" cy="37437"/>
      </dsp:txXfrm>
    </dsp:sp>
    <dsp:sp modelId="{C88C041C-2F70-4A65-98A9-2E87D6269E0E}">
      <dsp:nvSpPr>
        <dsp:cNvPr id="0" name=""/>
        <dsp:cNvSpPr/>
      </dsp:nvSpPr>
      <dsp:spPr>
        <a:xfrm>
          <a:off x="384555" y="3521207"/>
          <a:ext cx="2601546" cy="2601546"/>
        </a:xfrm>
        <a:prstGeom prst="ellipse">
          <a:avLst/>
        </a:prstGeom>
        <a:solidFill>
          <a:schemeClr val="accent3">
            <a:hueOff val="3083677"/>
            <a:satOff val="-16531"/>
            <a:lumOff val="-222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Учебный предмет – проекция науки</a:t>
          </a:r>
        </a:p>
      </dsp:txBody>
      <dsp:txXfrm>
        <a:off x="765543" y="3902195"/>
        <a:ext cx="1839570" cy="1839570"/>
      </dsp:txXfrm>
    </dsp:sp>
    <dsp:sp modelId="{6683C8BD-BCAA-4D06-AFF2-827DDAF655AA}">
      <dsp:nvSpPr>
        <dsp:cNvPr id="0" name=""/>
        <dsp:cNvSpPr/>
      </dsp:nvSpPr>
      <dsp:spPr>
        <a:xfrm rot="12629196">
          <a:off x="2837547" y="2312570"/>
          <a:ext cx="685935" cy="36407"/>
        </a:xfrm>
        <a:custGeom>
          <a:avLst/>
          <a:gdLst/>
          <a:ahLst/>
          <a:cxnLst/>
          <a:rect l="0" t="0" r="0" b="0"/>
          <a:pathLst>
            <a:path>
              <a:moveTo>
                <a:pt x="0" y="18203"/>
              </a:moveTo>
              <a:lnTo>
                <a:pt x="685935" y="18203"/>
              </a:lnTo>
            </a:path>
          </a:pathLst>
        </a:custGeom>
        <a:noFill/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10800000">
        <a:off x="3163366" y="2313625"/>
        <a:ext cx="34296" cy="34296"/>
      </dsp:txXfrm>
    </dsp:sp>
    <dsp:sp modelId="{A257437A-25A2-4F40-A1BA-54B0EABF21C9}">
      <dsp:nvSpPr>
        <dsp:cNvPr id="0" name=""/>
        <dsp:cNvSpPr/>
      </dsp:nvSpPr>
      <dsp:spPr>
        <a:xfrm>
          <a:off x="221080" y="0"/>
          <a:ext cx="2861701" cy="2861701"/>
        </a:xfrm>
        <a:prstGeom prst="ellipse">
          <a:avLst/>
        </a:prstGeom>
        <a:solidFill>
          <a:schemeClr val="accent3">
            <a:hueOff val="4625516"/>
            <a:satOff val="-24796"/>
            <a:lumOff val="-3334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Развивающий характер УД</a:t>
          </a:r>
        </a:p>
      </dsp:txBody>
      <dsp:txXfrm>
        <a:off x="640166" y="419086"/>
        <a:ext cx="2023529" cy="20235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4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#5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#6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C7AF1-91E1-4AAE-85B2-751CDB9DD4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720DF-1A27-41ED-BDDB-26D73D5CB2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63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9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1700808"/>
          </a:xfrm>
        </p:spPr>
        <p:style>
          <a:lnRef idx="2">
            <a:schemeClr val="accent2"/>
          </a:lnRef>
          <a:fillRef idx="1003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sz="480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Технологии </a:t>
            </a:r>
            <a:r>
              <a:rPr lang="ru-RU" sz="4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развивающего обучения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F470EF02-64E2-894D-4AC6-698A1CCA0B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352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76672"/>
            <a:ext cx="9144000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Система развивающего обучения Д.Б </a:t>
            </a:r>
            <a:r>
              <a:rPr lang="ru-RU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Эльконина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- В.В Давыдова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772816"/>
          <a:ext cx="4788024" cy="50851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/>
        </p:nvGraphicFramePr>
        <p:xfrm>
          <a:off x="4932040" y="2348880"/>
          <a:ext cx="4211960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6858000"/>
            <a:ext cx="6984776" cy="58477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Принципы</a:t>
            </a:r>
          </a:p>
        </p:txBody>
      </p:sp>
      <p:graphicFrame>
        <p:nvGraphicFramePr>
          <p:cNvPr id="12" name="Схема 11"/>
          <p:cNvGraphicFramePr/>
          <p:nvPr/>
        </p:nvGraphicFramePr>
        <p:xfrm>
          <a:off x="179512" y="404664"/>
          <a:ext cx="8784976" cy="6453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71800" y="404664"/>
            <a:ext cx="4320480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Особенности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611560" y="1268760"/>
          <a:ext cx="835292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188640"/>
            <a:ext cx="3528392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Суть технологии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971600" y="1484784"/>
          <a:ext cx="676875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332656"/>
            <a:ext cx="4248472" cy="5847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Недостатки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23728" y="2060848"/>
            <a:ext cx="4968552" cy="341632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reflection blurRad="38100" stA="26000" endPos="23000" dist="25400" dir="5400000" sy="-100000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Последующая адаптация к старшей школе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124744"/>
            <a:ext cx="56166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188640"/>
            <a:ext cx="8424936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Концепция ведущей роли обучения в развитии ребенка (Л.С. </a:t>
            </a:r>
            <a:r>
              <a:rPr lang="ru-RU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Выготский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3528" y="1340768"/>
            <a:ext cx="8424936" cy="138499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«Педагогика должна ориентироваться не на вчерашний, а на завтрашний день детского развития»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76056" y="3284984"/>
            <a:ext cx="3168352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Зона ближайшего развития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1560" y="3284984"/>
            <a:ext cx="3168352" cy="175432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Зона актуального развития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5576" y="5517232"/>
            <a:ext cx="3168352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«Смогу сам»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31904" y="5445224"/>
            <a:ext cx="4312096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«Смогу, если помогут взрослые» </a:t>
            </a:r>
          </a:p>
        </p:txBody>
      </p:sp>
      <p:sp>
        <p:nvSpPr>
          <p:cNvPr id="12" name="Стрелка вниз 11"/>
          <p:cNvSpPr/>
          <p:nvPr/>
        </p:nvSpPr>
        <p:spPr>
          <a:xfrm>
            <a:off x="1619672" y="5085184"/>
            <a:ext cx="504056" cy="432048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156176" y="5085184"/>
            <a:ext cx="432048" cy="360040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529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76672"/>
            <a:ext cx="4355976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Позиция учителя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55840" y="476672"/>
            <a:ext cx="4888160" cy="70788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Позиция ученика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700808"/>
            <a:ext cx="3960440" cy="19389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«К классу не с ответом, а с вопросом»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44008" y="1700808"/>
            <a:ext cx="3960440" cy="19389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Полноценный субъект познания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88640"/>
            <a:ext cx="820891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СИСТЕМА РАЗВИВАЮЩЕГО ОБУЧЕНИЯ Л.В. ЗАНКОВА</a:t>
            </a:r>
            <a:endParaRPr lang="ru-RU" sz="2400" b="1" u="sng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251520" y="908720"/>
          <a:ext cx="5400600" cy="2308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2771800" y="2924944"/>
          <a:ext cx="6372200" cy="3933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778149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323528" y="260648"/>
          <a:ext cx="8820472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69673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323528" y="260648"/>
          <a:ext cx="8820472" cy="63367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69673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8640"/>
            <a:ext cx="9144000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Особенности методики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836712"/>
          <a:ext cx="914400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179512" y="856356"/>
          <a:ext cx="8712968" cy="5452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619672" y="0"/>
            <a:ext cx="4968552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Суть технологии</a:t>
            </a:r>
          </a:p>
        </p:txBody>
      </p:sp>
    </p:spTree>
    <p:extLst>
      <p:ext uri="{BB962C8B-B14F-4D97-AF65-F5344CB8AC3E}">
        <p14:creationId xmlns:p14="http://schemas.microsoft.com/office/powerpoint/2010/main" val="1909959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38000" r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260648"/>
            <a:ext cx="4392488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Недостаток системы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23728" y="2060848"/>
            <a:ext cx="4968552" cy="341632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reflection blurRad="38100" stA="26000" endPos="23000" dist="25400" dir="5400000" sy="-100000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Последующая адаптация к старшей школе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591</TotalTime>
  <Words>329</Words>
  <Application>Microsoft Office PowerPoint</Application>
  <PresentationFormat>Экран (4:3)</PresentationFormat>
  <Paragraphs>64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Calibri</vt:lpstr>
      <vt:lpstr>Georgia</vt:lpstr>
      <vt:lpstr>Trebuchet MS</vt:lpstr>
      <vt:lpstr>Воздушный поток</vt:lpstr>
      <vt:lpstr>Технологии развивающего обучения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развивающего обучения, опирающаяся на познавательный интерес (Л.В. Занков)</dc:title>
  <dc:creator>Денис</dc:creator>
  <cp:lastModifiedBy>Дарья Вашурина</cp:lastModifiedBy>
  <cp:revision>61</cp:revision>
  <dcterms:created xsi:type="dcterms:W3CDTF">2014-03-26T12:00:49Z</dcterms:created>
  <dcterms:modified xsi:type="dcterms:W3CDTF">2024-06-06T12:26:09Z</dcterms:modified>
</cp:coreProperties>
</file>