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Молниеносные способы умножения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 smtClean="0"/>
              <a:t>Учитель: Короткова О.М.</a:t>
            </a:r>
          </a:p>
          <a:p>
            <a:r>
              <a:rPr lang="ru-RU" sz="2800" dirty="0" smtClean="0"/>
              <a:t>МБОУ </a:t>
            </a:r>
            <a:r>
              <a:rPr lang="ru-RU" sz="2800" dirty="0" err="1" smtClean="0"/>
              <a:t>Бурмакинская</a:t>
            </a:r>
            <a:r>
              <a:rPr lang="ru-RU" sz="2800" dirty="0" smtClean="0"/>
              <a:t> СОШ № 1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348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Умножение на «5»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Пример: 2648 * 5</a:t>
            </a:r>
          </a:p>
          <a:p>
            <a:r>
              <a:rPr lang="ru-RU" sz="2800" dirty="0" smtClean="0"/>
              <a:t>Можно 2648 : 2 * 10, т. е. чтобы умножить число на «5» нужно разделить его на 2 и умножить на 10.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989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Умножение на « 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Если данное число на «2»не делится, то в остатке может быть только «1», а если «1» умножить на «5» будет «5», значит вместо «0» на конце ставим «5».</a:t>
            </a:r>
          </a:p>
          <a:p>
            <a:r>
              <a:rPr lang="ru-RU" sz="2800" dirty="0" smtClean="0"/>
              <a:t>Пример: 125 * 5;</a:t>
            </a:r>
          </a:p>
          <a:p>
            <a:r>
              <a:rPr lang="ru-RU" sz="2800" dirty="0" smtClean="0"/>
              <a:t>125:2=62(1), значит 125 * 5 = 625.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545485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Умножение на «25»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 smtClean="0"/>
              <a:t>Пример: 48 * 25 = 48 : 4 * 100 = 1200.</a:t>
            </a:r>
          </a:p>
          <a:p>
            <a:r>
              <a:rPr lang="ru-RU" sz="2800" dirty="0" smtClean="0"/>
              <a:t>Чтобы число умножить на «25» нужно разделить его на «4» и умножить на «100», так как в 100 содержится 4 раза по 25.</a:t>
            </a:r>
          </a:p>
          <a:p>
            <a:r>
              <a:rPr lang="ru-RU" sz="2800" dirty="0" smtClean="0"/>
              <a:t>Если число на «4» не делится, то в остатке может быть «1», «2» или «3».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577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Умножение на «25»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Если в остатке «1», то вместо двух нулей ставим «25»;</a:t>
            </a:r>
          </a:p>
          <a:p>
            <a:r>
              <a:rPr lang="ru-RU" sz="2800" dirty="0" smtClean="0"/>
              <a:t>Если в остатке «2», то вместо двух нулей ставим «50»;</a:t>
            </a:r>
          </a:p>
          <a:p>
            <a:r>
              <a:rPr lang="ru-RU" sz="2800" dirty="0" smtClean="0"/>
              <a:t>Если в остатке «3», то вместо двух нулей ставим «75».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08977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Умножение на  «25»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Примеры:</a:t>
            </a:r>
          </a:p>
          <a:p>
            <a:r>
              <a:rPr lang="ru-RU" sz="2800" dirty="0" smtClean="0"/>
              <a:t>А) остаток «1»: 37 * 25;</a:t>
            </a:r>
          </a:p>
          <a:p>
            <a:r>
              <a:rPr lang="ru-RU" sz="2800" dirty="0" smtClean="0"/>
              <a:t> 37:4=9(1), значит 37 * 25 = 925.</a:t>
            </a:r>
          </a:p>
          <a:p>
            <a:r>
              <a:rPr lang="ru-RU" sz="2800" dirty="0" smtClean="0"/>
              <a:t>Б) остаток «2»: 38 * 25;</a:t>
            </a:r>
          </a:p>
          <a:p>
            <a:r>
              <a:rPr lang="ru-RU" sz="2800" dirty="0" smtClean="0"/>
              <a:t>38:4=9(2), значит 38 * 25 = 950.</a:t>
            </a:r>
          </a:p>
          <a:p>
            <a:r>
              <a:rPr lang="ru-RU" sz="2800" dirty="0" smtClean="0"/>
              <a:t>В) остаток «3»: 39 * 25;</a:t>
            </a:r>
          </a:p>
          <a:p>
            <a:r>
              <a:rPr lang="ru-RU" sz="2800" dirty="0" smtClean="0"/>
              <a:t>39:4=9(3), значит 39 * 25 = 975.</a:t>
            </a:r>
          </a:p>
          <a:p>
            <a:pPr marL="0" indent="0"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1221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Умножение на «125»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Чтобы число умножить на «125», нужно это число разделить на «8» и умножить на «1000», так как в 1000 содержится 8 раз по 125.</a:t>
            </a:r>
          </a:p>
          <a:p>
            <a:r>
              <a:rPr lang="ru-RU" sz="2800" dirty="0" smtClean="0"/>
              <a:t>Пример: 48 * 125 = 48 : 8 * 1000 = 6000.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07688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Умножение на «125»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Если число не делится на 8, то в остатке могут быть числа: 1, 2, 3, 4, 5, 6, 7.</a:t>
            </a:r>
          </a:p>
          <a:p>
            <a:r>
              <a:rPr lang="ru-RU" sz="2800" dirty="0" smtClean="0"/>
              <a:t>Вместо трёх нулей в конце числа ставим:</a:t>
            </a:r>
          </a:p>
          <a:p>
            <a:r>
              <a:rPr lang="ru-RU" sz="2800" dirty="0" smtClean="0"/>
              <a:t>«125», если остаток «1»;</a:t>
            </a:r>
          </a:p>
          <a:p>
            <a:r>
              <a:rPr lang="ru-RU" sz="2800" dirty="0" smtClean="0"/>
              <a:t>«250», если остаток «2»;</a:t>
            </a:r>
          </a:p>
          <a:p>
            <a:r>
              <a:rPr lang="ru-RU" sz="2800" dirty="0" smtClean="0"/>
              <a:t>«375», если  остаток «3»;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260175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Умножение на «125»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«500», если остаток «4»;</a:t>
            </a:r>
          </a:p>
          <a:p>
            <a:r>
              <a:rPr lang="ru-RU" sz="2800" dirty="0" smtClean="0"/>
              <a:t>«625», если остаток «5»;</a:t>
            </a:r>
          </a:p>
          <a:p>
            <a:r>
              <a:rPr lang="ru-RU" sz="2800" dirty="0" smtClean="0"/>
              <a:t>«750», если остаток «6»;</a:t>
            </a:r>
          </a:p>
          <a:p>
            <a:r>
              <a:rPr lang="ru-RU" sz="2800" dirty="0" smtClean="0"/>
              <a:t>«875», если остаток «7».</a:t>
            </a:r>
          </a:p>
          <a:p>
            <a:r>
              <a:rPr lang="ru-RU" sz="2800" dirty="0" smtClean="0"/>
              <a:t>Примеры: 1) 49 * 125 = 6125, т.к. 49:8=6(1);</a:t>
            </a:r>
          </a:p>
          <a:p>
            <a:r>
              <a:rPr lang="ru-RU" sz="2800" dirty="0" smtClean="0"/>
              <a:t>2) 50 * 125 = 6250, т.к. 50:8= 6(2);</a:t>
            </a:r>
          </a:p>
          <a:p>
            <a:r>
              <a:rPr lang="ru-RU" sz="2800" dirty="0" smtClean="0"/>
              <a:t>3) 51 * 125 = 6375, т.к. 51:8=6(3) и т.д.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7202502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79</TotalTime>
  <Words>502</Words>
  <Application>Microsoft Office PowerPoint</Application>
  <PresentationFormat>Широкоэкранный</PresentationFormat>
  <Paragraphs>51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Аспект</vt:lpstr>
      <vt:lpstr>Молниеносные способы умножения</vt:lpstr>
      <vt:lpstr>            Умножение на «5»</vt:lpstr>
      <vt:lpstr>        Умножение на « 5»</vt:lpstr>
      <vt:lpstr>            Умножение на «25»</vt:lpstr>
      <vt:lpstr>        Умножение на «25»</vt:lpstr>
      <vt:lpstr>         Умножение на  «25»</vt:lpstr>
      <vt:lpstr>            Умножение на «125»</vt:lpstr>
      <vt:lpstr>         Умножение на «125»</vt:lpstr>
      <vt:lpstr>           Умножение на «125»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Молниеносные способы умножения</dc:title>
  <dc:creator>оля</dc:creator>
  <cp:lastModifiedBy>оля</cp:lastModifiedBy>
  <cp:revision>9</cp:revision>
  <dcterms:created xsi:type="dcterms:W3CDTF">2024-02-10T07:41:55Z</dcterms:created>
  <dcterms:modified xsi:type="dcterms:W3CDTF">2024-02-10T09:01:31Z</dcterms:modified>
</cp:coreProperties>
</file>