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sldIdLst>
    <p:sldId id="263" r:id="rId2"/>
    <p:sldId id="269" r:id="rId3"/>
    <p:sldId id="270" r:id="rId4"/>
    <p:sldId id="261" r:id="rId5"/>
    <p:sldId id="259" r:id="rId6"/>
    <p:sldId id="264" r:id="rId7"/>
    <p:sldId id="260" r:id="rId8"/>
    <p:sldId id="265" r:id="rId9"/>
    <p:sldId id="271" r:id="rId10"/>
    <p:sldId id="272" r:id="rId11"/>
    <p:sldId id="273" r:id="rId12"/>
    <p:sldId id="274" r:id="rId13"/>
    <p:sldId id="275" r:id="rId14"/>
    <p:sldId id="276" r:id="rId15"/>
    <p:sldId id="26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6585B6-E5E4-41D6-B552-D7C9392BDBCE}" v="80" dt="2024-03-03T16:43:17.499"/>
    <p1510:client id="{27743249-F0D1-4A75-94CF-27B424B7585E}" v="31" dt="2024-03-04T18:02:06.537"/>
    <p1510:client id="{3C3EE2A1-729B-4B5A-8706-A5AE13DB397C}" v="349" dt="2024-03-03T16:33:03.618"/>
    <p1510:client id="{5F997BC5-0D8E-42FF-B461-8A0422F05083}" v="2" dt="2024-03-04T17:54:27.613"/>
    <p1510:client id="{759AAFBE-9BFF-42CF-AF3C-3F65775F2CCB}" v="38" dt="2024-03-04T18:13:08.336"/>
    <p1510:client id="{9B6C8E3C-A030-439D-8EA3-421744FEDFED}" v="2" dt="2024-03-04T18:13:59.151"/>
    <p1510:client id="{C15A912E-8096-4E2C-BFFC-A46C1D813EC6}" v="45" dt="2024-03-04T18:22:12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2290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370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117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998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107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190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034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941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497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7910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279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5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8000" b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97341A-1374-D7B9-7B20-898405CA8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8B951-E352-C95D-8B8E-A0AD1E818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08" y="9840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Тема проекта: </a:t>
            </a:r>
            <a:b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</a:br>
            <a: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Интересные памятники моего города</a:t>
            </a:r>
            <a:endParaRPr lang="ru-RU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F2181-146B-9459-6F6C-361D74EFC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9176" y="3837362"/>
            <a:ext cx="9144000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Автор проекта: Ермолаева Ника Константиновна обучающая 7в класса</a:t>
            </a:r>
          </a:p>
          <a:p>
            <a:r>
              <a:rPr lang="ru-RU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МОУ СОШ </a:t>
            </a:r>
            <a:r>
              <a:rPr lang="ru-RU" sz="2800" dirty="0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№ 36 г. Магнитогорска</a:t>
            </a:r>
            <a:endParaRPr lang="ru-RU" dirty="0">
              <a:solidFill>
                <a:srgbClr val="FFFFFF"/>
              </a:solidFill>
              <a:latin typeface="Times New Roman"/>
              <a:ea typeface="Calibri"/>
              <a:cs typeface="Calibri"/>
            </a:endParaRPr>
          </a:p>
          <a:p>
            <a:r>
              <a:rPr lang="ru-RU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Наставник проекта: Верина Екатерина Александровна </a:t>
            </a:r>
          </a:p>
        </p:txBody>
      </p:sp>
    </p:spTree>
    <p:extLst>
      <p:ext uri="{BB962C8B-B14F-4D97-AF65-F5344CB8AC3E}">
        <p14:creationId xmlns:p14="http://schemas.microsoft.com/office/powerpoint/2010/main" val="1812450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2477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16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863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945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741" y="0"/>
            <a:ext cx="83844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878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t="-8000" b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97341A-1374-D7B9-7B20-898405CA8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8B951-E352-C95D-8B8E-A0AD1E818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7108" y="9840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Тема проекта: </a:t>
            </a:r>
            <a:b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</a:br>
            <a:r>
              <a:rPr lang="ru-RU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Интересные памятники моего города</a:t>
            </a:r>
            <a:endParaRPr lang="ru-RU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F2181-146B-9459-6F6C-361D74EFCD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79176" y="3837362"/>
            <a:ext cx="9144000" cy="1655762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ru-RU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Автор проекта: Ермолаева Ника Константиновна обучающая 7в класса</a:t>
            </a:r>
          </a:p>
          <a:p>
            <a:r>
              <a:rPr lang="ru-RU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МОУ СОШ </a:t>
            </a:r>
            <a:r>
              <a:rPr lang="ru-RU" sz="2800" dirty="0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№ 36 г. Магнитогорска</a:t>
            </a:r>
            <a:endParaRPr lang="ru-RU" dirty="0">
              <a:solidFill>
                <a:srgbClr val="FFFFFF"/>
              </a:solidFill>
              <a:latin typeface="Times New Roman"/>
              <a:ea typeface="Calibri"/>
              <a:cs typeface="Calibri"/>
            </a:endParaRPr>
          </a:p>
          <a:p>
            <a:r>
              <a:rPr lang="ru-RU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Наставник проекта: Верина Екатерина Александровна учитель </a:t>
            </a:r>
          </a:p>
        </p:txBody>
      </p:sp>
    </p:spTree>
    <p:extLst>
      <p:ext uri="{BB962C8B-B14F-4D97-AF65-F5344CB8AC3E}">
        <p14:creationId xmlns:p14="http://schemas.microsoft.com/office/powerpoint/2010/main" val="3821290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3864B-02AC-418E-A919-A7194CC38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77119"/>
            <a:ext cx="10515600" cy="6912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</a:rPr>
              <a:t>Ведение и актуальность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9ACDAE-1564-466B-B65E-C624FA63CC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630497"/>
            <a:ext cx="10515600" cy="495759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Ведение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Наш город Магнитогорск богат различными парками, скверами, торговыми центрами, развлекательными комплексами, но когда я гуляю по городу, то замечаю, что почти ни кто не обращает внимание на памятники нашего города. И не все знают историю этих памятников. А если и знают, то это какие-нибудь популярные памятники.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  В учебных заведениях мы проходим наиболее известные памятники для нашего города. Но их так много, что хочется охватить все. Только около моего дома находятся 4 памятника, 3 из которых мне неизвестны. Мне стало интересно узнать побольше о таких памятниках.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 Поэтому я хочу найти информацию в дополнительных источниках и раскрыть эту тему в данном проекте. 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    </a:t>
            </a:r>
            <a:r>
              <a:rPr lang="ru-RU" b="1" dirty="0">
                <a:solidFill>
                  <a:schemeClr val="bg1"/>
                </a:solidFill>
              </a:rPr>
              <a:t> Актуальность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Сейчас люди большую часть времени проводят в телефоне и совсем не замечают красоту нашего города. И это не только касается памятников, а и многое другое клумбы с цветущими цветами, убранные улицы, интересный здания и многое другое.</a:t>
            </a:r>
          </a:p>
          <a:p>
            <a:pPr algn="just"/>
            <a:r>
              <a:rPr lang="ru-RU" dirty="0">
                <a:solidFill>
                  <a:schemeClr val="bg1"/>
                </a:solidFill>
              </a:rPr>
              <a:t> Поэтому на примерах памятников я хочу показать как прекрасен наш город </a:t>
            </a:r>
            <a:r>
              <a:rPr lang="ru-RU" dirty="0"/>
              <a:t>Магнитогорск.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5723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9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C200E1-FE0F-4A41-A6EE-DC2B48F9B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"/>
            <a:ext cx="10515600" cy="7683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</a:rPr>
              <a:t>Цель и задачи проекта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8DF3CB-BC51-4CE5-B297-DDA436E7D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1773717"/>
            <a:ext cx="10515600" cy="4315934"/>
          </a:xfrm>
        </p:spPr>
        <p:txBody>
          <a:bodyPr/>
          <a:lstStyle/>
          <a:p>
            <a:r>
              <a:rPr lang="ru-RU" sz="3200" b="1" dirty="0">
                <a:solidFill>
                  <a:schemeClr val="bg1"/>
                </a:solidFill>
              </a:rPr>
              <a:t>   Цель проекта: </a:t>
            </a:r>
          </a:p>
          <a:p>
            <a:r>
              <a:rPr lang="ru-RU" sz="3200" dirty="0">
                <a:solidFill>
                  <a:schemeClr val="bg1"/>
                </a:solidFill>
              </a:rPr>
              <a:t>сбор информации и раскрытие уникальности интересных памятников моего города.</a:t>
            </a:r>
          </a:p>
          <a:p>
            <a:r>
              <a:rPr lang="ru-RU" sz="3200" b="1" dirty="0">
                <a:solidFill>
                  <a:schemeClr val="bg1"/>
                </a:solidFill>
              </a:rPr>
              <a:t>   Задачи проекта:</a:t>
            </a:r>
          </a:p>
          <a:p>
            <a:r>
              <a:rPr lang="ru-RU" sz="3200" dirty="0">
                <a:solidFill>
                  <a:schemeClr val="bg1"/>
                </a:solidFill>
              </a:rPr>
              <a:t>1. Изучить памятники моего города;</a:t>
            </a:r>
          </a:p>
          <a:p>
            <a:r>
              <a:rPr lang="ru-RU" sz="3200" dirty="0">
                <a:solidFill>
                  <a:schemeClr val="bg1"/>
                </a:solidFill>
              </a:rPr>
              <a:t>2. Рассказать об особенностях памятников моего города;</a:t>
            </a:r>
          </a:p>
          <a:p>
            <a:r>
              <a:rPr lang="ru-RU" sz="3200" dirty="0">
                <a:solidFill>
                  <a:schemeClr val="bg1"/>
                </a:solidFill>
              </a:rPr>
              <a:t>3. Рассказать историю памятников моего города.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63928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небо, на открытом воздухе, оружие, танк&#10;&#10;Автоматически созданное описание">
            <a:extLst>
              <a:ext uri="{FF2B5EF4-FFF2-40B4-BE49-F238E27FC236}">
                <a16:creationId xmlns:a16="http://schemas.microsoft.com/office/drawing/2014/main" id="{9C01475D-20AE-4155-D748-CE6012AEEE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6046" r="-1" b="-1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B4F49B-A06C-9D89-BC2C-C28FDB73A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Танк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F449BB0-21EA-9823-9229-BC12DF2EE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Расположен на площади Попеды. Открыт 1982 году. Архитектор - Вилий Богут.</a:t>
            </a:r>
          </a:p>
        </p:txBody>
      </p:sp>
      <p:pic>
        <p:nvPicPr>
          <p:cNvPr id="9" name="Рисунок 8" descr="Изображение выглядит как на открытом воздухе, небо, строительство, памятник&#10;&#10;Автоматически созданное описание">
            <a:extLst>
              <a:ext uri="{FF2B5EF4-FFF2-40B4-BE49-F238E27FC236}">
                <a16:creationId xmlns:a16="http://schemas.microsoft.com/office/drawing/2014/main" id="{D671C416-8B4C-D080-D059-791C931604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87" r="2" b="3554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7736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8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0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на открытом воздухе, небо, Уличное освещение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EAFB3D24-F62B-13C5-D0D6-2AF944249A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16002" r="14688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5A3809-2782-4ED6-CB74-7ED0EC1FE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Солнечные часы</a:t>
            </a:r>
            <a:endParaRPr lang="ru-RU" b="1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C833AC4-D413-285B-4F19-D9170286B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000" dirty="0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Расположен напротив ПЦДО. Установлена в 1983 году. Проект разработан Анатолием Григорьевичем Волобуевым. Воплощен же он был сразу тремя скульпторами : А.В, </a:t>
            </a:r>
            <a:r>
              <a:rPr lang="ru-RU" sz="2000" dirty="0" err="1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Головатенко</a:t>
            </a:r>
            <a:r>
              <a:rPr lang="ru-RU" sz="2000" dirty="0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, И.Г. Логвиненко, Т. </a:t>
            </a:r>
            <a:r>
              <a:rPr lang="ru-RU" sz="2000" dirty="0" err="1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Ратмановой</a:t>
            </a:r>
            <a:r>
              <a:rPr lang="ru-RU" sz="2000" dirty="0">
                <a:solidFill>
                  <a:srgbClr val="FFFFFF"/>
                </a:solidFill>
                <a:latin typeface="Times New Roman"/>
                <a:ea typeface="+mn-lt"/>
                <a:cs typeface="+mn-lt"/>
              </a:rPr>
              <a:t>. </a:t>
            </a:r>
            <a:endParaRPr lang="ru-RU" sz="2000" dirty="0">
              <a:solidFill>
                <a:srgbClr val="FFFFFF"/>
              </a:solidFill>
              <a:latin typeface="Times New Roman"/>
              <a:ea typeface="+mn-lt"/>
              <a:cs typeface="Times New Roman"/>
            </a:endParaRPr>
          </a:p>
          <a:p>
            <a:endParaRPr lang="ru-RU" sz="2000" dirty="0">
              <a:solidFill>
                <a:srgbClr val="FFFFFF"/>
              </a:solidFill>
              <a:latin typeface="Times New Roman"/>
              <a:cs typeface="Calibri"/>
            </a:endParaRPr>
          </a:p>
        </p:txBody>
      </p:sp>
      <p:pic>
        <p:nvPicPr>
          <p:cNvPr id="3" name="Рисунок 2" descr="Изображение выглядит как небо, на открытом воздухе, облако, скульптура&#10;&#10;Автоматически созданное описание">
            <a:extLst>
              <a:ext uri="{FF2B5EF4-FFF2-40B4-BE49-F238E27FC236}">
                <a16:creationId xmlns:a16="http://schemas.microsoft.com/office/drawing/2014/main" id="{B9884861-1BBA-6373-054E-AA300C1301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90" r="16000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70503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2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на открытом воздухе, дерево, скульптура, растение&#10;&#10;Автоматически созданное описание">
            <a:extLst>
              <a:ext uri="{FF2B5EF4-FFF2-40B4-BE49-F238E27FC236}">
                <a16:creationId xmlns:a16="http://schemas.microsoft.com/office/drawing/2014/main" id="{3667C50E-E393-643B-90AF-5321C24943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12758" r="17932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656109-7BC7-B760-DE43-167DE4104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Студенты</a:t>
            </a:r>
            <a:endParaRPr lang="ru-RU" b="1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425F70F-6419-EE39-8688-FC4365DE2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Находится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у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южного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входа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 в МГТУ.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Установлен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в 2012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году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.  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Идея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создпния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такого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памятника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принадлежит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учасимся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 </a:t>
            </a:r>
            <a:r>
              <a:rPr lang="en-US" sz="2000" dirty="0" err="1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университета</a:t>
            </a:r>
            <a:r>
              <a:rPr lang="en-US" sz="2000" dirty="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. </a:t>
            </a:r>
          </a:p>
        </p:txBody>
      </p:sp>
      <p:pic>
        <p:nvPicPr>
          <p:cNvPr id="4" name="Объект 3" descr="Изображение выглядит как на открытом воздухе, дерево, скульптура, памятник&#10;&#10;Автоматически созданное описание">
            <a:extLst>
              <a:ext uri="{FF2B5EF4-FFF2-40B4-BE49-F238E27FC236}">
                <a16:creationId xmlns:a16="http://schemas.microsoft.com/office/drawing/2014/main" id="{A81798AB-14CF-1E0B-9A66-59B3452965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10" r="2188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09043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2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на открытом воздухе, земля, дерево, скульптура&#10;&#10;Автоматически созданное описание">
            <a:extLst>
              <a:ext uri="{FF2B5EF4-FFF2-40B4-BE49-F238E27FC236}">
                <a16:creationId xmlns:a16="http://schemas.microsoft.com/office/drawing/2014/main" id="{E6BACDE3-A81E-B3A6-CCFB-209B839BD6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l="7586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4F45F5-DDE3-571A-A779-643CF7754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Дворник и сантехник</a:t>
            </a:r>
            <a:endParaRPr lang="ru-RU" b="1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DAE5E76-B56C-3C38-981E-AFCD049DA5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Установлен в малом сквере Металургов. Открылся в 2015 году. Автор компазиции - Александр Сильницкий.</a:t>
            </a:r>
          </a:p>
        </p:txBody>
      </p:sp>
      <p:pic>
        <p:nvPicPr>
          <p:cNvPr id="4" name="Объект 3" descr="Изображение выглядит как на открытом воздухе, дерево, скульптура, памятник&#10;&#10;Автоматически созданное описание">
            <a:extLst>
              <a:ext uri="{FF2B5EF4-FFF2-40B4-BE49-F238E27FC236}">
                <a16:creationId xmlns:a16="http://schemas.microsoft.com/office/drawing/2014/main" id="{D3A373AD-32FD-2E28-3486-A5E336DD03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029" r="9933" b="-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86189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2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Изображение выглядит как на открытом воздухе, обувь, небо, земля&#10;&#10;Автоматически созданное описание">
            <a:extLst>
              <a:ext uri="{FF2B5EF4-FFF2-40B4-BE49-F238E27FC236}">
                <a16:creationId xmlns:a16="http://schemas.microsoft.com/office/drawing/2014/main" id="{9A34B087-A03F-8E64-B447-9DB7406B66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860" r="1" b="17984"/>
          <a:stretch/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54B76-049D-8ABE-E0EB-878E3B616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627636"/>
          </a:xfrm>
        </p:spPr>
        <p:txBody>
          <a:bodyPr>
            <a:normAutofit/>
          </a:bodyPr>
          <a:lstStyle/>
          <a:p>
            <a:r>
              <a:rPr lang="ru-RU" b="1">
                <a:solidFill>
                  <a:srgbClr val="FFFFFF"/>
                </a:solidFill>
                <a:latin typeface="Times New Roman"/>
                <a:ea typeface="Calibri Light"/>
                <a:cs typeface="Calibri Light"/>
              </a:rPr>
              <a:t>Милиционер</a:t>
            </a:r>
            <a:endParaRPr lang="ru-RU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CBBA4C-9E6B-1BF2-4C51-408A7A792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19785"/>
            <a:ext cx="4619621" cy="395717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rgbClr val="FFFFFF"/>
                </a:solidFill>
                <a:latin typeface="Times New Roman"/>
                <a:ea typeface="Calibri"/>
                <a:cs typeface="Calibri"/>
              </a:rPr>
              <a:t>Находится в малом сквере Металурга. Установлен в 2018 году. Автор - Плахов Герннадий Петрович. </a:t>
            </a:r>
          </a:p>
        </p:txBody>
      </p:sp>
      <p:pic>
        <p:nvPicPr>
          <p:cNvPr id="3" name="Рисунок 2" descr="Изображение выглядит как на открытом воздухе, одежда, дерево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E1BB6B1-0D7D-40F3-D574-9E3013CE9C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26" r="30272" b="-1"/>
          <a:stretch/>
        </p:blipFill>
        <p:spPr>
          <a:xfrm>
            <a:off x="6225997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95637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1EAEDD-05F0-4985-B046-F79F1EF7D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chemeClr val="bg1"/>
                </a:solidFill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E9057C-56B5-450E-A3EE-9EF7F4A21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В этом проекте я попыталась рассказать как можно больше интересных фактов о выбранных памятников, и что бы не казалось что слишком много всего.  </a:t>
            </a:r>
          </a:p>
        </p:txBody>
      </p:sp>
    </p:spTree>
    <p:extLst>
      <p:ext uri="{BB962C8B-B14F-4D97-AF65-F5344CB8AC3E}">
        <p14:creationId xmlns:p14="http://schemas.microsoft.com/office/powerpoint/2010/main" val="2189736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 Them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428</Words>
  <Application>Microsoft Office PowerPoint</Application>
  <PresentationFormat>Широкоэкранный</PresentationFormat>
  <Paragraphs>35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Тема проекта:  Интересные памятники моего города</vt:lpstr>
      <vt:lpstr>Ведение и актуальность</vt:lpstr>
      <vt:lpstr>Цель и задачи проекта</vt:lpstr>
      <vt:lpstr>Танк</vt:lpstr>
      <vt:lpstr>Солнечные часы</vt:lpstr>
      <vt:lpstr>Студенты</vt:lpstr>
      <vt:lpstr>Дворник и сантехник</vt:lpstr>
      <vt:lpstr>Милиционер</vt:lpstr>
      <vt:lpstr>Заключение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 проекта:  Интересные памятники моего города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2024-01-24T10:02:02Z</dcterms:created>
  <dcterms:modified xsi:type="dcterms:W3CDTF">2024-06-06T12:34:12Z</dcterms:modified>
</cp:coreProperties>
</file>