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C0588E5-7B40-453B-8EF9-5F191DEAA2DC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66"/>
            <p14:sldId id="267"/>
          </p14:sldIdLst>
        </p14:section>
        <p14:section name="Раздел без заголовка" id="{9A484B3F-8DF8-41F5-9AF8-EDCED3BFD070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6237312"/>
            <a:ext cx="3384376" cy="50405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</a:t>
            </a:r>
            <a:r>
              <a:rPr lang="ru-RU" dirty="0" smtClean="0"/>
              <a:t>:  </a:t>
            </a:r>
            <a:r>
              <a:rPr lang="ru-RU" dirty="0" smtClean="0"/>
              <a:t>Бекишева Е.Е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Группа ЗФ 109-072-4-1.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1152127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Презентация :Географическая оболочка.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268760"/>
            <a:ext cx="892899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5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9143999" cy="6849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03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16633"/>
            <a:ext cx="7772400" cy="936104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5053"/>
            <a:ext cx="9144000" cy="530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85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4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2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5"/>
            <a:ext cx="9144000" cy="684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4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0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0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7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9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1" y="4465"/>
            <a:ext cx="9149961" cy="685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28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85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21</TotalTime>
  <Words>17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Горизонт</vt:lpstr>
      <vt:lpstr>Презентация :Географическая оболочка.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:Географическая оболочка.</dc:title>
  <dc:creator>Пользователь</dc:creator>
  <cp:lastModifiedBy>Пользователь</cp:lastModifiedBy>
  <cp:revision>5</cp:revision>
  <dcterms:created xsi:type="dcterms:W3CDTF">2024-05-29T07:01:12Z</dcterms:created>
  <dcterms:modified xsi:type="dcterms:W3CDTF">2024-05-30T07:44:29Z</dcterms:modified>
</cp:coreProperties>
</file>