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59" r:id="rId4"/>
    <p:sldId id="257" r:id="rId5"/>
    <p:sldId id="265" r:id="rId6"/>
    <p:sldId id="264" r:id="rId7"/>
    <p:sldId id="266" r:id="rId8"/>
    <p:sldId id="263" r:id="rId9"/>
    <p:sldId id="262" r:id="rId10"/>
    <p:sldId id="26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1" d="100"/>
          <a:sy n="81" d="100"/>
        </p:scale>
        <p:origin x="754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4/21/2024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5972" y="2119838"/>
            <a:ext cx="8825658" cy="2292973"/>
          </a:xfrm>
        </p:spPr>
        <p:txBody>
          <a:bodyPr/>
          <a:lstStyle/>
          <a:p>
            <a:pPr algn="ctr"/>
            <a: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Ніхто </a:t>
            </a:r>
            <a:b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не забыты, </a:t>
            </a:r>
            <a:b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нішто </a:t>
            </a:r>
            <a:b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не </a:t>
            </a:r>
            <a: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забыта</a:t>
            </a:r>
            <a:endParaRPr lang="ru-RU" sz="66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86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37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6265" y="-293298"/>
            <a:ext cx="12278265" cy="7151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872" y="25878"/>
            <a:ext cx="9421105" cy="1374651"/>
          </a:xfrm>
        </p:spPr>
        <p:txBody>
          <a:bodyPr/>
          <a:lstStyle/>
          <a:p>
            <a:pPr algn="ctr"/>
            <a:r>
              <a:rPr lang="ru-RU" sz="3600" dirty="0" smtClean="0"/>
              <a:t>	</a:t>
            </a:r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Я, ты ,он ,она</a:t>
            </a:r>
            <a:r>
              <a:rPr lang="ru-RU" sz="36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– </a:t>
            </a:r>
            <a:b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36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вместе целая страна!</a:t>
            </a:r>
            <a:endParaRPr lang="ru-RU" sz="3600" dirty="0">
              <a:solidFill>
                <a:schemeClr val="accent1">
                  <a:lumMod val="60000"/>
                  <a:lumOff val="4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15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0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9768" y="2912889"/>
            <a:ext cx="9404723" cy="1400530"/>
          </a:xfrm>
        </p:spPr>
        <p:txBody>
          <a:bodyPr/>
          <a:lstStyle/>
          <a:p>
            <a:pPr algn="ctr"/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Як </a:t>
            </a:r>
            <a:r>
              <a:rPr lang="ru-RU" sz="88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страшэнна</a:t>
            </a:r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88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гучыць</a:t>
            </a:r>
            <a:r>
              <a:rPr lang="ru-RU" sz="8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слова «ВАЙНА»...</a:t>
            </a:r>
            <a:endParaRPr lang="ru-RU" sz="8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58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5003" y="3544261"/>
            <a:ext cx="9404723" cy="1400530"/>
          </a:xfrm>
        </p:spPr>
        <p:txBody>
          <a:bodyPr/>
          <a:lstStyle/>
          <a:p>
            <a:pPr algn="ctr"/>
            <a:r>
              <a:rPr lang="ru-RU" sz="72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Невясёлы</a:t>
            </a:r>
            <a:r>
              <a:rPr lang="ru-RU" sz="7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мой </a:t>
            </a:r>
            <a:r>
              <a:rPr lang="ru-RU" sz="72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лёс</a:t>
            </a:r>
            <a:r>
              <a:rPr lang="ru-RU" sz="7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,     </a:t>
            </a:r>
            <a:br>
              <a:rPr lang="ru-RU" sz="7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ru-RU" sz="72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невясёлы</a:t>
            </a:r>
            <a:r>
              <a:rPr lang="ru-RU" sz="7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…</a:t>
            </a:r>
            <a:endParaRPr lang="ru-RU" sz="72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96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76200"/>
            <a:ext cx="12192000" cy="719545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2629" y="4800600"/>
            <a:ext cx="9321491" cy="1156562"/>
          </a:xfrm>
        </p:spPr>
        <p:txBody>
          <a:bodyPr/>
          <a:lstStyle/>
          <a:p>
            <a:pPr algn="ctr"/>
            <a:r>
              <a:rPr lang="ru-RU" sz="7200" dirty="0" err="1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Дайш</a:t>
            </a:r>
            <a:r>
              <a:rPr lang="be-BY" sz="72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лі да Берліна</a:t>
            </a:r>
            <a:endParaRPr lang="ru-RU" sz="72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27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6150" y="1861457"/>
            <a:ext cx="8825658" cy="2292973"/>
          </a:xfrm>
        </p:spPr>
        <p:txBody>
          <a:bodyPr/>
          <a:lstStyle/>
          <a:p>
            <a:pPr algn="ctr"/>
            <a: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Ніхто </a:t>
            </a:r>
            <a:b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не забыты, </a:t>
            </a:r>
            <a:b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нішто </a:t>
            </a:r>
            <a:br>
              <a:rPr lang="be-BY" sz="66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</a:br>
            <a:r>
              <a:rPr lang="be-BY" sz="660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не </a:t>
            </a:r>
            <a:r>
              <a:rPr lang="be-BY" sz="660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забыта</a:t>
            </a:r>
            <a:endParaRPr lang="ru-RU" sz="66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441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dirty="0" smtClean="0"/>
              <a:t>відео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13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7283" y="245889"/>
            <a:ext cx="9404723" cy="1400530"/>
          </a:xfrm>
        </p:spPr>
        <p:txBody>
          <a:bodyPr/>
          <a:lstStyle/>
          <a:p>
            <a:pPr algn="ctr"/>
            <a:r>
              <a:rPr lang="ru-RU" sz="9600" dirty="0" smtClean="0">
                <a:latin typeface="Arial Black" panose="020B0A04020102020204" pitchFamily="34" charset="0"/>
              </a:rPr>
              <a:t>Пусть </a:t>
            </a:r>
            <a:r>
              <a:rPr lang="ru-RU" sz="9600" dirty="0">
                <a:latin typeface="Arial Black" panose="020B0A04020102020204" pitchFamily="34" charset="0"/>
              </a:rPr>
              <a:t>М</a:t>
            </a:r>
            <a:r>
              <a:rPr lang="ru-RU" sz="9600" dirty="0" smtClean="0">
                <a:latin typeface="Arial Black" panose="020B0A04020102020204" pitchFamily="34" charset="0"/>
              </a:rPr>
              <a:t>ир будет, Солнце и Счастье!</a:t>
            </a:r>
            <a:endParaRPr lang="ru-RU" sz="9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22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139</TotalTime>
  <Words>26</Words>
  <Application>Microsoft Office PowerPoint</Application>
  <PresentationFormat>Широкоэкранный</PresentationFormat>
  <Paragraphs>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Arial Black</vt:lpstr>
      <vt:lpstr>Century Gothic</vt:lpstr>
      <vt:lpstr>Wingdings 3</vt:lpstr>
      <vt:lpstr>Ион</vt:lpstr>
      <vt:lpstr>Ніхто  не забыты,  нішто  не забыта</vt:lpstr>
      <vt:lpstr> Я, ты ,он ,она –   вместе целая страна!</vt:lpstr>
      <vt:lpstr>Презентация PowerPoint</vt:lpstr>
      <vt:lpstr>Як страшэнна гучыць слова «ВАЙНА»...</vt:lpstr>
      <vt:lpstr>Невясёлы мой лёс,      невясёлы…</vt:lpstr>
      <vt:lpstr>Дайшлі да Берліна</vt:lpstr>
      <vt:lpstr>Ніхто  не забыты,  нішто  не забыта</vt:lpstr>
      <vt:lpstr>відео</vt:lpstr>
      <vt:lpstr>Пусть Мир будет, Солнце и Счастье!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Ніхто не забыты, нішто не забыта</dc:title>
  <dc:creator>Учетная запись Майкрософт</dc:creator>
  <cp:lastModifiedBy>Учетная запись Майкрософт</cp:lastModifiedBy>
  <cp:revision>12</cp:revision>
  <dcterms:created xsi:type="dcterms:W3CDTF">2024-03-24T15:34:26Z</dcterms:created>
  <dcterms:modified xsi:type="dcterms:W3CDTF">2024-04-21T07:55:15Z</dcterms:modified>
</cp:coreProperties>
</file>