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60" r:id="rId6"/>
    <p:sldId id="265" r:id="rId7"/>
    <p:sldId id="262" r:id="rId8"/>
    <p:sldId id="263" r:id="rId9"/>
    <p:sldId id="267" r:id="rId10"/>
    <p:sldId id="25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92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EB1167-EA7A-4F85-9940-6E6031857E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C274FF0-2C90-4755-94DF-6CE64A45D5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AEAAC9-F493-4705-AD9B-64C832FB2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42506B-9906-44B9-9716-90F62BD7D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18C954-2558-4474-AFE3-2B89C4E4C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11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E4139D-97D9-42EF-B3D5-14DBC0234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344C1FD-2AC8-4D2E-B7C9-5D46C1654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549631A-84DC-4485-A16A-B5814A7BB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621C7E-700A-40FB-830D-ACBE28851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972B08-DCA4-41D0-8C72-6AFFB7D03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43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8CD4234-800E-4AE8-B345-390EA16DF1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B9AABEE-BBEA-4D97-AED7-54D91D2A19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391732-1204-4FB7-822D-8026024A8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CE83A9-7D0B-46C5-A1F1-0332E4FFE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639F4E-B459-4248-B61A-FC75A5D93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167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CFB90E-8761-44BC-963F-88530A8CE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3C7370-BF9F-4032-A4E3-6E1E172543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25507D-2045-4407-8BD4-DD0C4A5DB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D7428C-618D-414F-9483-82A3FA263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C63BBD-5358-42A2-9DAE-37B7D05B7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137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BA6004-3888-4530-B422-7DFDC56F93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C5F6EBE-241B-48E7-A495-F2BECD067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20E75F-5FE9-45DE-B41D-B6661E6BE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033311-AA83-43F7-BE48-0180335A7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0C1EE0-A470-40BC-8C9A-4E9DA47F5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140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5F77A1-5C58-4118-BDF1-AC3F9F6C1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7E4245-9D44-442D-BC6F-E85B224AEF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210926B-77AD-4926-AFE5-9F4C4ADB36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C91CCD-808D-48D7-B251-E4E262AB7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DD0F76-809F-4144-BE30-BEA0D512C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B67C86-C7AD-4549-99CC-612CD1C54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900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DE31FD-A16B-4902-9313-368168D98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AA9A4B-D234-407F-BD01-25E1206F84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6567D9-C5BE-4CE4-9B80-F789599354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420EBD5-DCD5-4FDB-8C4B-6AB86AD447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12936EF-EA1E-453F-8189-7C0D3F1737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6154728-04F7-43FC-9F4A-45537C80F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C5404F8-B091-4C82-8C7D-BF39C9DC2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1B09D97-EB4E-4359-9D4A-BD1D69AC2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548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858AC-B067-4945-B816-A43C00B5D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E3CAF00-F188-41A1-A2F6-C25E66A5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176E7CD-2FF5-4C0E-8E56-F5B1F1EB5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2FBDED9-CAF5-499A-A7FE-469D257EC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668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12923C8-782E-4F2E-9981-E2A1B58C8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FDE9C55-269D-4D8D-BE77-CFACA2081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BE08925-3D80-4FE9-8A46-6C286546C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576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09CB21-A83C-444E-8A16-557A2536D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34BD11-322C-405D-B6A3-33EF3CC3D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E5DFD85-7A21-42D3-88DB-00E8315F9D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0BAA39-AA5C-4136-8659-43A6277C8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7691278-4485-46BE-A1D6-047CF7035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5658A8-EB82-42C1-BCE1-8A31F8BCA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585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0F7915-48EE-4FC2-B82C-ECCC323BA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EC92B97-D29A-4A64-9F74-0C68F547EE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9853274-E184-4814-B329-60AF7D937B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D977FD3-20AA-42B4-AA9C-04C0D039B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DE88938-4ECB-42FB-93E5-0FBD2ED42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1C58AB-2F77-4BD3-B20C-8E2A21326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3112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0AD0FA-2875-417B-A0BD-0602B6358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228627-7F44-425B-8ACA-0EB2FC84B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23E18E-133F-40AA-AE43-19B25356B0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83FC2-FA1C-4E1D-AA64-3F8BD56FCBDF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CEA4EA-B336-4E04-B931-45A5B29919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635800-B91E-4F6E-A650-2BD63018C7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E7879-FD56-4937-A242-973BCA9B65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82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7BF89E-F65C-4743-B3D9-72D41D950C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sz="9600" b="1" dirty="0">
                <a:solidFill>
                  <a:srgbClr val="FF0000"/>
                </a:solidFill>
                <a:latin typeface="Algerian" panose="04020705040A02060702" pitchFamily="82" charset="0"/>
              </a:rPr>
              <a:t>H</a:t>
            </a:r>
            <a:r>
              <a:rPr lang="de-DE" sz="9600" b="1" dirty="0">
                <a:solidFill>
                  <a:srgbClr val="FFC000"/>
                </a:solidFill>
                <a:latin typeface="Algerian" panose="04020705040A02060702" pitchFamily="82" charset="0"/>
              </a:rPr>
              <a:t>O</a:t>
            </a:r>
            <a:r>
              <a:rPr lang="de-DE" sz="9600" b="1" dirty="0">
                <a:solidFill>
                  <a:srgbClr val="92D050"/>
                </a:solidFill>
                <a:latin typeface="Algerian" panose="04020705040A02060702" pitchFamily="82" charset="0"/>
              </a:rPr>
              <a:t>B</a:t>
            </a:r>
            <a:r>
              <a:rPr lang="de-DE" sz="9600" b="1" dirty="0">
                <a:solidFill>
                  <a:srgbClr val="00B050"/>
                </a:solidFill>
                <a:latin typeface="Algerian" panose="04020705040A02060702" pitchFamily="82" charset="0"/>
              </a:rPr>
              <a:t>B</a:t>
            </a:r>
            <a:r>
              <a:rPr lang="de-DE" sz="9600" b="1" dirty="0">
                <a:solidFill>
                  <a:srgbClr val="0070C0"/>
                </a:solidFill>
                <a:latin typeface="Algerian" panose="04020705040A02060702" pitchFamily="82" charset="0"/>
              </a:rPr>
              <a:t>Y</a:t>
            </a:r>
            <a:r>
              <a:rPr lang="de-DE" sz="9600" b="1" dirty="0">
                <a:solidFill>
                  <a:srgbClr val="7030A0"/>
                </a:solidFill>
                <a:latin typeface="Algerian" panose="04020705040A02060702" pitchFamily="82" charset="0"/>
              </a:rPr>
              <a:t>S</a:t>
            </a:r>
            <a:endParaRPr lang="ru-RU" sz="9600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DBE0973-C924-43EC-B174-448BCF7B4C2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5072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25BB94-0C5E-4094-9940-AE442788F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37" y="-31266"/>
            <a:ext cx="11128619" cy="688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0815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5CE813-0FFA-4DDC-87FE-F0BE484A2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/>
              <a:t>глагол + </a:t>
            </a:r>
            <a:r>
              <a:rPr lang="en-US" sz="4800" b="1" dirty="0" err="1">
                <a:solidFill>
                  <a:srgbClr val="FF0000"/>
                </a:solidFill>
              </a:rPr>
              <a:t>gern</a:t>
            </a:r>
            <a:r>
              <a:rPr lang="en-US" sz="4800" b="1" dirty="0"/>
              <a:t> = </a:t>
            </a:r>
            <a:r>
              <a:rPr lang="ru-RU" sz="4800" b="1" dirty="0">
                <a:solidFill>
                  <a:srgbClr val="FF0000"/>
                </a:solidFill>
              </a:rPr>
              <a:t>любить</a:t>
            </a:r>
            <a:r>
              <a:rPr lang="ru-RU" sz="4800" b="1" dirty="0"/>
              <a:t> что-то делать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23B3824-0E01-479E-9574-6136FD6FEEDD}"/>
              </a:ext>
            </a:extLst>
          </p:cNvPr>
          <p:cNvSpPr/>
          <p:nvPr/>
        </p:nvSpPr>
        <p:spPr>
          <a:xfrm>
            <a:off x="1669365" y="1690688"/>
            <a:ext cx="9908345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prstClr val="black"/>
                </a:solidFill>
              </a:rPr>
              <a:t>Ich lese </a:t>
            </a:r>
            <a:r>
              <a:rPr lang="en-US" sz="4000" b="1" dirty="0" err="1">
                <a:solidFill>
                  <a:prstClr val="black"/>
                </a:solidFill>
              </a:rPr>
              <a:t>gern</a:t>
            </a:r>
            <a:r>
              <a:rPr lang="en-US" sz="4000" b="1" dirty="0">
                <a:solidFill>
                  <a:prstClr val="black"/>
                </a:solidFill>
              </a:rPr>
              <a:t>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prstClr val="black"/>
                </a:solidFill>
              </a:rPr>
              <a:t>Ich </a:t>
            </a:r>
            <a:r>
              <a:rPr lang="en-US" sz="4000" b="1" dirty="0" err="1">
                <a:solidFill>
                  <a:prstClr val="black"/>
                </a:solidFill>
              </a:rPr>
              <a:t>lerne</a:t>
            </a:r>
            <a:r>
              <a:rPr lang="en-US" sz="4000" b="1" dirty="0">
                <a:solidFill>
                  <a:prstClr val="black"/>
                </a:solidFill>
              </a:rPr>
              <a:t> </a:t>
            </a:r>
            <a:r>
              <a:rPr lang="en-US" sz="4000" b="1" dirty="0" err="1">
                <a:solidFill>
                  <a:prstClr val="black"/>
                </a:solidFill>
              </a:rPr>
              <a:t>gern</a:t>
            </a:r>
            <a:r>
              <a:rPr lang="en-US" sz="4000" b="1" dirty="0">
                <a:solidFill>
                  <a:prstClr val="black"/>
                </a:solidFill>
              </a:rPr>
              <a:t>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prstClr val="black"/>
                </a:solidFill>
              </a:rPr>
              <a:t>Ich </a:t>
            </a:r>
            <a:r>
              <a:rPr lang="en-US" sz="4000" b="1" dirty="0" err="1">
                <a:solidFill>
                  <a:prstClr val="black"/>
                </a:solidFill>
              </a:rPr>
              <a:t>spiele</a:t>
            </a:r>
            <a:r>
              <a:rPr lang="en-US" sz="4000" b="1" dirty="0">
                <a:solidFill>
                  <a:prstClr val="black"/>
                </a:solidFill>
              </a:rPr>
              <a:t> Fu</a:t>
            </a:r>
            <a:r>
              <a:rPr lang="de-DE" sz="4000" b="1" dirty="0" err="1">
                <a:solidFill>
                  <a:prstClr val="black"/>
                </a:solidFill>
              </a:rPr>
              <a:t>ßball</a:t>
            </a:r>
            <a:r>
              <a:rPr lang="de-DE" sz="4000" b="1" dirty="0">
                <a:solidFill>
                  <a:prstClr val="black"/>
                </a:solidFill>
              </a:rPr>
              <a:t> gern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sz="4000" b="1" dirty="0">
                <a:solidFill>
                  <a:prstClr val="black"/>
                </a:solidFill>
              </a:rPr>
              <a:t>Ich spiele Basketball gern.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sz="4000" b="1" dirty="0">
                <a:solidFill>
                  <a:prstClr val="black"/>
                </a:solidFill>
              </a:rPr>
              <a:t>Ich mache Sport gern.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de-DE" sz="4000" b="1" dirty="0">
                <a:solidFill>
                  <a:prstClr val="black"/>
                </a:solidFill>
              </a:rPr>
              <a:t>Ich spiele Tennis gern.</a:t>
            </a:r>
            <a:endParaRPr lang="en-US" sz="4000" b="1" dirty="0">
              <a:solidFill>
                <a:prstClr val="black"/>
              </a:solidFill>
            </a:endParaRP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prstClr val="black"/>
                </a:solidFill>
              </a:rPr>
              <a:t>Ich </a:t>
            </a:r>
            <a:r>
              <a:rPr lang="en-US" sz="4000" b="1" dirty="0" err="1">
                <a:solidFill>
                  <a:prstClr val="black"/>
                </a:solidFill>
              </a:rPr>
              <a:t>spiele</a:t>
            </a:r>
            <a:r>
              <a:rPr lang="en-US" sz="4000" b="1" dirty="0">
                <a:solidFill>
                  <a:prstClr val="black"/>
                </a:solidFill>
              </a:rPr>
              <a:t> </a:t>
            </a:r>
            <a:r>
              <a:rPr lang="en-US" sz="4000" b="1" dirty="0" err="1">
                <a:solidFill>
                  <a:prstClr val="black"/>
                </a:solidFill>
              </a:rPr>
              <a:t>Computerspiele</a:t>
            </a:r>
            <a:r>
              <a:rPr lang="en-US" sz="4000" b="1" dirty="0">
                <a:solidFill>
                  <a:prstClr val="black"/>
                </a:solidFill>
              </a:rPr>
              <a:t> </a:t>
            </a:r>
            <a:r>
              <a:rPr lang="en-US" sz="4000" b="1" dirty="0" err="1">
                <a:solidFill>
                  <a:prstClr val="black"/>
                </a:solidFill>
              </a:rPr>
              <a:t>gern</a:t>
            </a:r>
            <a:r>
              <a:rPr lang="en-US" sz="3600" dirty="0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8656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618CCE2-D64C-4AE7-9239-279858CC251C}"/>
              </a:ext>
            </a:extLst>
          </p:cNvPr>
          <p:cNvSpPr/>
          <p:nvPr/>
        </p:nvSpPr>
        <p:spPr>
          <a:xfrm>
            <a:off x="416169" y="294828"/>
            <a:ext cx="30201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Musik hören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6085CCD-2826-4AEC-9035-999EEF8EA25C}"/>
              </a:ext>
            </a:extLst>
          </p:cNvPr>
          <p:cNvSpPr/>
          <p:nvPr/>
        </p:nvSpPr>
        <p:spPr>
          <a:xfrm>
            <a:off x="8104439" y="483960"/>
            <a:ext cx="24542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jongl</a:t>
            </a:r>
            <a:r>
              <a:rPr lang="de-DE" sz="4400" b="1" dirty="0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  <a:t>ie</a:t>
            </a:r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ren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A4114FA-4137-4EDA-BF1B-68C94B2B43EB}"/>
              </a:ext>
            </a:extLst>
          </p:cNvPr>
          <p:cNvSpPr/>
          <p:nvPr/>
        </p:nvSpPr>
        <p:spPr>
          <a:xfrm>
            <a:off x="4214428" y="2659559"/>
            <a:ext cx="294721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telefon</a:t>
            </a:r>
            <a:r>
              <a:rPr lang="de-DE" sz="4400" b="1" dirty="0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  <a:t>ie</a:t>
            </a:r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ren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232380-6831-4A6E-BE3D-D15B983AF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711" y="1569940"/>
            <a:ext cx="2633335" cy="243583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AA45E67-571A-4CA0-B0B1-18EECD638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7405" y="1358354"/>
            <a:ext cx="4247839" cy="264742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F028A25-5E41-4EF0-A805-03CA865946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8833" y="3710353"/>
            <a:ext cx="3892424" cy="264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73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E492E44-CEFD-4343-B472-5B4774F336A7}"/>
              </a:ext>
            </a:extLst>
          </p:cNvPr>
          <p:cNvSpPr/>
          <p:nvPr/>
        </p:nvSpPr>
        <p:spPr>
          <a:xfrm>
            <a:off x="718287" y="469892"/>
            <a:ext cx="15270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reiten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9513BBB-D0FD-4361-AADC-A935974834D7}"/>
              </a:ext>
            </a:extLst>
          </p:cNvPr>
          <p:cNvSpPr/>
          <p:nvPr/>
        </p:nvSpPr>
        <p:spPr>
          <a:xfrm>
            <a:off x="9067417" y="469891"/>
            <a:ext cx="1653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singen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12CF7D9-09C0-4483-8E28-4E1F0C513CA3}"/>
              </a:ext>
            </a:extLst>
          </p:cNvPr>
          <p:cNvSpPr/>
          <p:nvPr/>
        </p:nvSpPr>
        <p:spPr>
          <a:xfrm>
            <a:off x="542213" y="3490929"/>
            <a:ext cx="17030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tanzen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64CBFA0-8DD8-46A3-928B-5105BDB976C2}"/>
              </a:ext>
            </a:extLst>
          </p:cNvPr>
          <p:cNvSpPr/>
          <p:nvPr/>
        </p:nvSpPr>
        <p:spPr>
          <a:xfrm>
            <a:off x="9127433" y="3256672"/>
            <a:ext cx="15937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malen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3EFCE6-50C5-4586-8995-187F5FD868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636" y="1278531"/>
            <a:ext cx="2495550" cy="18383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2A48401-425B-403F-90F3-B919C91973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636" y="4260370"/>
            <a:ext cx="2791806" cy="194077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5F13CD1-4B0A-49B1-9800-CD5CA6F598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0386" y="1053110"/>
            <a:ext cx="2143125" cy="21336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7037E37-EEF1-4C54-B1E6-8841A7DEBA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8872" y="4260370"/>
            <a:ext cx="3354106" cy="223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556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3FC37FF-6726-48A2-A0A2-D1C57BF51941}"/>
              </a:ext>
            </a:extLst>
          </p:cNvPr>
          <p:cNvSpPr/>
          <p:nvPr/>
        </p:nvSpPr>
        <p:spPr>
          <a:xfrm>
            <a:off x="953783" y="466799"/>
            <a:ext cx="29166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schwimmen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6AAED8C-E641-42DD-97BB-C8C5F88B74A1}"/>
              </a:ext>
            </a:extLst>
          </p:cNvPr>
          <p:cNvSpPr/>
          <p:nvPr/>
        </p:nvSpPr>
        <p:spPr>
          <a:xfrm>
            <a:off x="8185665" y="312054"/>
            <a:ext cx="18135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kochen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FDFA35B-92F5-44E0-BD3B-26C273C3FA13}"/>
              </a:ext>
            </a:extLst>
          </p:cNvPr>
          <p:cNvSpPr/>
          <p:nvPr/>
        </p:nvSpPr>
        <p:spPr>
          <a:xfrm>
            <a:off x="4690061" y="3648303"/>
            <a:ext cx="183300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44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basteln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159C941-47BA-45EA-BE15-C828FF872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84" y="1236240"/>
            <a:ext cx="2916632" cy="194088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4D39D1D-9D0E-452B-A02A-7DF382685F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1586" y="1236240"/>
            <a:ext cx="2412063" cy="24120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0F2E71C-595E-4D79-886A-160328DDF0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0061" y="4417744"/>
            <a:ext cx="2811877" cy="210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829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E00C64-7E30-4708-87FC-D10E6C5B4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dirty="0" err="1">
                <a:solidFill>
                  <a:srgbClr val="FF0000"/>
                </a:solidFill>
              </a:rPr>
              <a:t>fern</a:t>
            </a:r>
            <a:r>
              <a:rPr lang="en-US" sz="7200" dirty="0" err="1"/>
              <a:t>sehen</a:t>
            </a:r>
            <a:endParaRPr lang="ru-RU" sz="7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86BA1F-4CFC-459D-972A-F311AD3C352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ich </a:t>
            </a: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sehe</a:t>
            </a:r>
            <a: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 </a:t>
            </a:r>
            <a:r>
              <a:rPr lang="en-US" sz="6500" b="1" dirty="0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  <a:t>fern</a:t>
            </a:r>
            <a:b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</a:br>
            <a: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du </a:t>
            </a: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s</a:t>
            </a:r>
            <a:r>
              <a:rPr lang="en-US" sz="6500" dirty="0" err="1">
                <a:solidFill>
                  <a:srgbClr val="00B050"/>
                </a:solidFill>
                <a:latin typeface="Calibri Light" panose="020F0302020204030204"/>
                <a:ea typeface="+mj-ea"/>
                <a:cs typeface="+mj-cs"/>
              </a:rPr>
              <a:t>ieh</a:t>
            </a: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st</a:t>
            </a:r>
            <a: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 </a:t>
            </a:r>
            <a:r>
              <a:rPr lang="en-US" sz="6500" b="1" dirty="0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  <a:t>fern</a:t>
            </a:r>
          </a:p>
          <a:p>
            <a:pPr marL="0" indent="0">
              <a:buNone/>
            </a:pP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er</a:t>
            </a:r>
            <a:endParaRPr lang="en-US" sz="6500" dirty="0">
              <a:solidFill>
                <a:prstClr val="black"/>
              </a:solidFill>
              <a:latin typeface="Calibri Light" panose="020F0302020204030204"/>
              <a:ea typeface="+mj-ea"/>
              <a:cs typeface="+mj-cs"/>
            </a:endParaRPr>
          </a:p>
          <a:p>
            <a:pPr marL="0" indent="0">
              <a:buNone/>
            </a:pP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sie</a:t>
            </a:r>
            <a: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  </a:t>
            </a: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s</a:t>
            </a:r>
            <a:r>
              <a:rPr lang="en-US" sz="6500" dirty="0" err="1">
                <a:solidFill>
                  <a:srgbClr val="00B050"/>
                </a:solidFill>
                <a:latin typeface="Calibri Light" panose="020F0302020204030204"/>
                <a:ea typeface="+mj-ea"/>
                <a:cs typeface="+mj-cs"/>
              </a:rPr>
              <a:t>ieh</a:t>
            </a: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t</a:t>
            </a:r>
            <a: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 </a:t>
            </a:r>
            <a:r>
              <a:rPr lang="en-US" sz="6500" b="1" dirty="0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  <a:t>fern</a:t>
            </a:r>
          </a:p>
          <a:p>
            <a:pPr marL="0" indent="0">
              <a:buNone/>
            </a:pPr>
            <a: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es 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85FC6A8-B124-4A91-971A-3D177E00A2E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6000" dirty="0" err="1"/>
              <a:t>wir</a:t>
            </a:r>
            <a:r>
              <a:rPr lang="en-US" sz="6000" dirty="0"/>
              <a:t> </a:t>
            </a:r>
            <a:r>
              <a:rPr lang="en-US" sz="6000" dirty="0" err="1"/>
              <a:t>sehen</a:t>
            </a:r>
            <a:r>
              <a:rPr lang="en-US" sz="6000" dirty="0"/>
              <a:t> </a:t>
            </a:r>
            <a:r>
              <a:rPr lang="en-US" sz="6000" b="1" dirty="0">
                <a:solidFill>
                  <a:srgbClr val="FF0000"/>
                </a:solidFill>
              </a:rPr>
              <a:t>fern</a:t>
            </a:r>
          </a:p>
          <a:p>
            <a:pPr marL="0" indent="0">
              <a:buNone/>
            </a:pPr>
            <a:r>
              <a:rPr lang="en-US" sz="6000" dirty="0" err="1"/>
              <a:t>ihr</a:t>
            </a:r>
            <a:r>
              <a:rPr lang="en-US" sz="6000" dirty="0"/>
              <a:t> </a:t>
            </a:r>
            <a:r>
              <a:rPr lang="en-US" sz="6000" dirty="0" err="1"/>
              <a:t>seht</a:t>
            </a:r>
            <a:r>
              <a:rPr lang="en-US" sz="6000" dirty="0"/>
              <a:t> </a:t>
            </a:r>
            <a:r>
              <a:rPr lang="en-US" sz="6000" b="1" dirty="0">
                <a:solidFill>
                  <a:srgbClr val="FF0000"/>
                </a:solidFill>
              </a:rPr>
              <a:t>fern</a:t>
            </a:r>
          </a:p>
          <a:p>
            <a:pPr marL="0" indent="0">
              <a:buNone/>
            </a:pPr>
            <a:r>
              <a:rPr lang="en-US" sz="6000" dirty="0" err="1"/>
              <a:t>sie</a:t>
            </a:r>
            <a:r>
              <a:rPr lang="en-US" sz="6000" dirty="0"/>
              <a:t> </a:t>
            </a:r>
            <a:r>
              <a:rPr lang="en-US" sz="6000" dirty="0" err="1"/>
              <a:t>sehen</a:t>
            </a:r>
            <a:r>
              <a:rPr lang="en-US" sz="6000" dirty="0"/>
              <a:t> </a:t>
            </a:r>
            <a:r>
              <a:rPr lang="en-US" sz="6000" b="1" dirty="0">
                <a:solidFill>
                  <a:srgbClr val="FF0000"/>
                </a:solidFill>
              </a:rPr>
              <a:t>fern</a:t>
            </a:r>
          </a:p>
          <a:p>
            <a:pPr marL="0" indent="0">
              <a:buNone/>
            </a:pPr>
            <a:endParaRPr lang="en-US" sz="6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4800" b="1" dirty="0">
                <a:solidFill>
                  <a:srgbClr val="FF0000"/>
                </a:solidFill>
              </a:rPr>
              <a:t>e=&gt; </a:t>
            </a:r>
            <a:r>
              <a:rPr lang="en-US" sz="4800" b="1" dirty="0" err="1">
                <a:solidFill>
                  <a:srgbClr val="FF0000"/>
                </a:solidFill>
              </a:rPr>
              <a:t>i</a:t>
            </a:r>
            <a:r>
              <a:rPr lang="en-US" sz="4800" b="1" dirty="0">
                <a:solidFill>
                  <a:srgbClr val="FF0000"/>
                </a:solidFill>
              </a:rPr>
              <a:t> </a:t>
            </a:r>
            <a:r>
              <a:rPr lang="ru-RU" sz="4800" b="1" dirty="0">
                <a:solidFill>
                  <a:srgbClr val="FF0000"/>
                </a:solidFill>
              </a:rPr>
              <a:t>во 2 и 3 лице </a:t>
            </a:r>
            <a:r>
              <a:rPr lang="ru-RU" sz="4800" b="1" dirty="0" err="1">
                <a:solidFill>
                  <a:srgbClr val="FF0000"/>
                </a:solidFill>
              </a:rPr>
              <a:t>ед.числа</a:t>
            </a:r>
            <a:endParaRPr lang="ru-RU" sz="52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0824FD-BCEB-455F-A181-FECC76B18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0" y="90488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69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899AB5-AF86-4EA8-88CB-501330227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de-DE" sz="5400" b="1" dirty="0"/>
            </a:br>
            <a:br>
              <a:rPr lang="de-DE" sz="5400" b="1" dirty="0"/>
            </a:br>
            <a:br>
              <a:rPr lang="de-DE" sz="5400" b="1" dirty="0"/>
            </a:br>
            <a:r>
              <a:rPr lang="de-DE" sz="7300" b="1" dirty="0">
                <a:solidFill>
                  <a:srgbClr val="FF0000"/>
                </a:solidFill>
              </a:rPr>
              <a:t>spielen</a:t>
            </a:r>
            <a:br>
              <a:rPr lang="de-DE" sz="5400" b="1" dirty="0"/>
            </a:br>
            <a:br>
              <a:rPr lang="de-DE" sz="5400" b="1" dirty="0"/>
            </a:br>
            <a:br>
              <a:rPr lang="de-DE" sz="5400" b="1" dirty="0"/>
            </a:br>
            <a:br>
              <a:rPr lang="de-DE" sz="5400" b="1" dirty="0"/>
            </a:br>
            <a:endParaRPr lang="ru-RU" sz="5400" b="1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AF0CC17-EF81-414B-B556-37A7A978EC74}"/>
              </a:ext>
            </a:extLst>
          </p:cNvPr>
          <p:cNvSpPr/>
          <p:nvPr/>
        </p:nvSpPr>
        <p:spPr>
          <a:xfrm>
            <a:off x="6629535" y="3465120"/>
            <a:ext cx="450373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5400" b="1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Computerspiele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1388506-39EE-4936-B698-9569AF7667AE}"/>
              </a:ext>
            </a:extLst>
          </p:cNvPr>
          <p:cNvSpPr/>
          <p:nvPr/>
        </p:nvSpPr>
        <p:spPr>
          <a:xfrm>
            <a:off x="838200" y="3429000"/>
            <a:ext cx="155331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5400" b="1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Flöte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CE7FD6B-00A4-491F-8AF2-01F0EF4BCC32}"/>
              </a:ext>
            </a:extLst>
          </p:cNvPr>
          <p:cNvSpPr/>
          <p:nvPr/>
        </p:nvSpPr>
        <p:spPr>
          <a:xfrm>
            <a:off x="6629535" y="888059"/>
            <a:ext cx="209422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5400" dirty="0">
                <a:solidFill>
                  <a:prstClr val="black"/>
                </a:solidFill>
              </a:rPr>
              <a:t>Karten</a:t>
            </a:r>
            <a:endParaRPr lang="ru-RU" sz="54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3076F7D1-F3C2-4928-8C5E-B8468C586FC8}"/>
              </a:ext>
            </a:extLst>
          </p:cNvPr>
          <p:cNvSpPr/>
          <p:nvPr/>
        </p:nvSpPr>
        <p:spPr>
          <a:xfrm>
            <a:off x="905609" y="842379"/>
            <a:ext cx="318138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5400" b="1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Schlagzeug</a:t>
            </a:r>
            <a:endParaRPr lang="ru-RU" dirty="0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D93F767-7D8B-4399-9A50-8696B3D97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839" y="1746046"/>
            <a:ext cx="2952750" cy="1552575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2B6D90B6-945C-4E5B-B8C6-C936EFF88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839" y="4388450"/>
            <a:ext cx="2952750" cy="1857207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3EF0839-B0FA-4F32-B76C-1C2803FE58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0765" y="1690688"/>
            <a:ext cx="2952750" cy="1680184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9CEE05C3-374A-4141-8B02-D9882CC8A8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0765" y="4427313"/>
            <a:ext cx="3688502" cy="206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134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E53296-3CC1-466D-816D-57FE6F899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46555"/>
          </a:xfrm>
        </p:spPr>
        <p:txBody>
          <a:bodyPr>
            <a:no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</a:rPr>
              <a:t>fahren</a:t>
            </a:r>
            <a:r>
              <a:rPr lang="ru-RU" sz="6000" b="1" dirty="0">
                <a:solidFill>
                  <a:srgbClr val="FF0000"/>
                </a:solidFill>
              </a:rPr>
              <a:t> </a:t>
            </a:r>
            <a:br>
              <a:rPr lang="ru-RU" sz="6000" b="1" dirty="0">
                <a:solidFill>
                  <a:srgbClr val="FF0000"/>
                </a:solidFill>
              </a:rPr>
            </a:br>
            <a:endParaRPr lang="ru-RU" sz="6000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1103F2-902F-427B-A50B-9A519E181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46" y="2567851"/>
            <a:ext cx="4397005" cy="261402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14635EC-D4AA-4B64-8D0D-CB482445B379}"/>
              </a:ext>
            </a:extLst>
          </p:cNvPr>
          <p:cNvSpPr/>
          <p:nvPr/>
        </p:nvSpPr>
        <p:spPr>
          <a:xfrm>
            <a:off x="602346" y="81352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  <a:t> </a:t>
            </a:r>
            <a:br>
              <a:rPr lang="ru-RU" sz="5400" b="1" dirty="0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</a:br>
            <a:r>
              <a:rPr lang="en-US" sz="5400" b="1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Fahrrad</a:t>
            </a:r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AB62B26-71EA-4EB0-9BA4-56C1B0682070}"/>
              </a:ext>
            </a:extLst>
          </p:cNvPr>
          <p:cNvSpPr/>
          <p:nvPr/>
        </p:nvSpPr>
        <p:spPr>
          <a:xfrm>
            <a:off x="8042031" y="55422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  <a:t> </a:t>
            </a:r>
            <a:br>
              <a:rPr lang="ru-RU" sz="5400" b="1" dirty="0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</a:br>
            <a:r>
              <a:rPr lang="en-US" sz="5400" b="1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Schi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DA3636A-9E63-45F9-BD5F-ECFE645B9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513" y="2504552"/>
            <a:ext cx="3966780" cy="320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08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E00C64-7E30-4708-87FC-D10E6C5B4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7200" b="1" dirty="0" err="1">
                <a:solidFill>
                  <a:srgbClr val="FF0000"/>
                </a:solidFill>
              </a:rPr>
              <a:t>fahren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86BA1F-4CFC-459D-972A-F311AD3C352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ich </a:t>
            </a: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fahre</a:t>
            </a:r>
            <a:b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</a:br>
            <a: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du </a:t>
            </a: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f</a:t>
            </a:r>
            <a:r>
              <a:rPr lang="en-US" sz="6500" b="1" dirty="0" err="1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  <a:t>ä</a:t>
            </a: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hrst</a:t>
            </a:r>
            <a:endParaRPr lang="en-US" sz="6500" b="1" dirty="0">
              <a:solidFill>
                <a:srgbClr val="FF0000"/>
              </a:solidFill>
              <a:latin typeface="Calibri Light" panose="020F0302020204030204"/>
              <a:ea typeface="+mj-ea"/>
              <a:cs typeface="+mj-cs"/>
            </a:endParaRPr>
          </a:p>
          <a:p>
            <a:pPr marL="0" indent="0">
              <a:buNone/>
            </a:pP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er</a:t>
            </a:r>
            <a:endParaRPr lang="en-US" sz="6500" dirty="0">
              <a:solidFill>
                <a:prstClr val="black"/>
              </a:solidFill>
              <a:latin typeface="Calibri Light" panose="020F0302020204030204"/>
              <a:ea typeface="+mj-ea"/>
              <a:cs typeface="+mj-cs"/>
            </a:endParaRPr>
          </a:p>
          <a:p>
            <a:pPr marL="0" indent="0">
              <a:buNone/>
            </a:pP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sie</a:t>
            </a:r>
            <a: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 </a:t>
            </a: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f</a:t>
            </a:r>
            <a:r>
              <a:rPr lang="en-US" sz="6500" b="1" dirty="0" err="1">
                <a:solidFill>
                  <a:srgbClr val="FF0000"/>
                </a:solidFill>
                <a:latin typeface="Calibri Light" panose="020F0302020204030204"/>
                <a:ea typeface="+mj-ea"/>
                <a:cs typeface="+mj-cs"/>
              </a:rPr>
              <a:t>ä</a:t>
            </a:r>
            <a:r>
              <a:rPr lang="en-US" sz="6500" dirty="0" err="1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hrt</a:t>
            </a:r>
            <a:endParaRPr lang="en-US" sz="6500" b="1" dirty="0">
              <a:solidFill>
                <a:srgbClr val="FF0000"/>
              </a:solidFill>
              <a:latin typeface="Calibri Light" panose="020F0302020204030204"/>
              <a:ea typeface="+mj-ea"/>
              <a:cs typeface="+mj-cs"/>
            </a:endParaRPr>
          </a:p>
          <a:p>
            <a:pPr marL="0" indent="0">
              <a:buNone/>
            </a:pPr>
            <a:r>
              <a:rPr lang="en-US" sz="6500" dirty="0">
                <a:solidFill>
                  <a:prstClr val="black"/>
                </a:solidFill>
                <a:latin typeface="Calibri Light" panose="020F0302020204030204"/>
                <a:ea typeface="+mj-ea"/>
                <a:cs typeface="+mj-cs"/>
              </a:rPr>
              <a:t>es  </a:t>
            </a:r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85FC6A8-B124-4A91-971A-3D177E00A2E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6000" dirty="0" err="1"/>
              <a:t>wir</a:t>
            </a:r>
            <a:r>
              <a:rPr lang="en-US" sz="6000" dirty="0"/>
              <a:t> </a:t>
            </a:r>
            <a:r>
              <a:rPr lang="en-US" sz="6000" dirty="0" err="1"/>
              <a:t>fahren</a:t>
            </a:r>
            <a:endParaRPr lang="en-US" sz="6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6000" dirty="0" err="1"/>
              <a:t>ihr</a:t>
            </a:r>
            <a:r>
              <a:rPr lang="en-US" sz="6000" dirty="0"/>
              <a:t> </a:t>
            </a:r>
            <a:r>
              <a:rPr lang="en-US" sz="6000" dirty="0" err="1"/>
              <a:t>fahrt</a:t>
            </a:r>
            <a:endParaRPr lang="en-US" sz="6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6000" dirty="0" err="1"/>
              <a:t>sie</a:t>
            </a:r>
            <a:r>
              <a:rPr lang="en-US" sz="6000" dirty="0"/>
              <a:t> </a:t>
            </a:r>
            <a:r>
              <a:rPr lang="en-US" sz="6000" dirty="0" err="1"/>
              <a:t>fahren</a:t>
            </a:r>
            <a:r>
              <a:rPr lang="en-US" sz="6000" dirty="0"/>
              <a:t> </a:t>
            </a:r>
            <a:endParaRPr lang="en-US" sz="6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6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4800" b="1" dirty="0">
                <a:solidFill>
                  <a:srgbClr val="FF0000"/>
                </a:solidFill>
              </a:rPr>
              <a:t>a =&gt; ä  </a:t>
            </a:r>
            <a:r>
              <a:rPr lang="ru-RU" sz="4800" b="1" dirty="0">
                <a:solidFill>
                  <a:srgbClr val="FF0000"/>
                </a:solidFill>
              </a:rPr>
              <a:t>во 2 и 3 лице </a:t>
            </a:r>
            <a:r>
              <a:rPr lang="ru-RU" sz="4800" b="1" dirty="0" err="1">
                <a:solidFill>
                  <a:srgbClr val="FF0000"/>
                </a:solidFill>
              </a:rPr>
              <a:t>ед.числа</a:t>
            </a:r>
            <a:endParaRPr lang="ru-RU" sz="5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45272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103</Words>
  <Application>Microsoft Office PowerPoint</Application>
  <PresentationFormat>Широкоэкранный</PresentationFormat>
  <Paragraphs>47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Algerian</vt:lpstr>
      <vt:lpstr>Arial</vt:lpstr>
      <vt:lpstr>Calibri</vt:lpstr>
      <vt:lpstr>Calibri Light</vt:lpstr>
      <vt:lpstr>Тема Office</vt:lpstr>
      <vt:lpstr>HOBBYS</vt:lpstr>
      <vt:lpstr>глагол + gern = любить что-то делать</vt:lpstr>
      <vt:lpstr>Презентация PowerPoint</vt:lpstr>
      <vt:lpstr>Презентация PowerPoint</vt:lpstr>
      <vt:lpstr>Презентация PowerPoint</vt:lpstr>
      <vt:lpstr>fernsehen</vt:lpstr>
      <vt:lpstr>   spielen    </vt:lpstr>
      <vt:lpstr>fahren  </vt:lpstr>
      <vt:lpstr>fahren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HOBBYS</dc:title>
  <dc:creator>Пользователь</dc:creator>
  <cp:lastModifiedBy>Пользователь</cp:lastModifiedBy>
  <cp:revision>11</cp:revision>
  <dcterms:created xsi:type="dcterms:W3CDTF">2023-05-14T11:45:50Z</dcterms:created>
  <dcterms:modified xsi:type="dcterms:W3CDTF">2023-05-14T15:40:53Z</dcterms:modified>
</cp:coreProperties>
</file>