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96" r:id="rId3"/>
    <p:sldId id="297" r:id="rId4"/>
    <p:sldId id="299" r:id="rId5"/>
    <p:sldId id="261" r:id="rId6"/>
    <p:sldId id="302" r:id="rId7"/>
    <p:sldId id="310" r:id="rId8"/>
    <p:sldId id="303" r:id="rId9"/>
    <p:sldId id="305" r:id="rId10"/>
    <p:sldId id="304" r:id="rId11"/>
    <p:sldId id="313" r:id="rId12"/>
    <p:sldId id="316" r:id="rId13"/>
    <p:sldId id="301" r:id="rId14"/>
    <p:sldId id="314" r:id="rId15"/>
    <p:sldId id="308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chetinin Pavel" initials="SP" lastIdx="1" clrIdx="0">
    <p:extLst>
      <p:ext uri="{19B8F6BF-5375-455C-9EA6-DF929625EA0E}">
        <p15:presenceInfo xmlns:p15="http://schemas.microsoft.com/office/powerpoint/2012/main" userId="b3a42d77705f70c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chetinin Pavel" userId="b3a42d77705f70c5" providerId="LiveId" clId="{A24C7616-1C22-4E06-8E9F-3BD13E4414EB}"/>
    <pc:docChg chg="custSel addSld modSld">
      <pc:chgData name="Shchetinin Pavel" userId="b3a42d77705f70c5" providerId="LiveId" clId="{A24C7616-1C22-4E06-8E9F-3BD13E4414EB}" dt="2024-04-02T18:57:03.242" v="7" actId="1076"/>
      <pc:docMkLst>
        <pc:docMk/>
      </pc:docMkLst>
      <pc:sldChg chg="modSp mod">
        <pc:chgData name="Shchetinin Pavel" userId="b3a42d77705f70c5" providerId="LiveId" clId="{A24C7616-1C22-4E06-8E9F-3BD13E4414EB}" dt="2024-04-02T18:57:03.242" v="7" actId="1076"/>
        <pc:sldMkLst>
          <pc:docMk/>
          <pc:sldMk cId="1161954535" sldId="308"/>
        </pc:sldMkLst>
        <pc:picChg chg="mod">
          <ac:chgData name="Shchetinin Pavel" userId="b3a42d77705f70c5" providerId="LiveId" clId="{A24C7616-1C22-4E06-8E9F-3BD13E4414EB}" dt="2024-04-02T18:57:03.242" v="7" actId="1076"/>
          <ac:picMkLst>
            <pc:docMk/>
            <pc:sldMk cId="1161954535" sldId="308"/>
            <ac:picMk id="7" creationId="{80974F39-8C15-D913-314D-E38926FC2FC5}"/>
          </ac:picMkLst>
        </pc:picChg>
      </pc:sldChg>
      <pc:sldChg chg="addSp delSp modSp add mod modTransition modAnim">
        <pc:chgData name="Shchetinin Pavel" userId="b3a42d77705f70c5" providerId="LiveId" clId="{A24C7616-1C22-4E06-8E9F-3BD13E4414EB}" dt="2024-04-02T18:52:07.865" v="6"/>
        <pc:sldMkLst>
          <pc:docMk/>
          <pc:sldMk cId="3763839443" sldId="315"/>
        </pc:sldMkLst>
        <pc:picChg chg="add mod">
          <ac:chgData name="Shchetinin Pavel" userId="b3a42d77705f70c5" providerId="LiveId" clId="{A24C7616-1C22-4E06-8E9F-3BD13E4414EB}" dt="2024-04-02T18:45:46.225" v="5" actId="14100"/>
          <ac:picMkLst>
            <pc:docMk/>
            <pc:sldMk cId="3763839443" sldId="315"/>
            <ac:picMk id="2" creationId="{6A60D9A0-7DFC-F633-04AF-E3228D56445D}"/>
          </ac:picMkLst>
        </pc:picChg>
        <pc:picChg chg="del">
          <ac:chgData name="Shchetinin Pavel" userId="b3a42d77705f70c5" providerId="LiveId" clId="{A24C7616-1C22-4E06-8E9F-3BD13E4414EB}" dt="2024-04-02T18:45:31.480" v="1" actId="478"/>
          <ac:picMkLst>
            <pc:docMk/>
            <pc:sldMk cId="3763839443" sldId="315"/>
            <ac:picMk id="5" creationId="{BC0E49F6-A038-4961-9AC6-9CC5343ECE2E}"/>
          </ac:picMkLst>
        </pc:picChg>
        <pc:picChg chg="del">
          <ac:chgData name="Shchetinin Pavel" userId="b3a42d77705f70c5" providerId="LiveId" clId="{A24C7616-1C22-4E06-8E9F-3BD13E4414EB}" dt="2024-04-02T18:45:32.121" v="2" actId="478"/>
          <ac:picMkLst>
            <pc:docMk/>
            <pc:sldMk cId="3763839443" sldId="315"/>
            <ac:picMk id="7" creationId="{ABC6AB39-85A1-4650-A355-B52256874680}"/>
          </ac:picMkLst>
        </pc:picChg>
      </pc:sldChg>
    </pc:docChg>
  </pc:docChgLst>
  <pc:docChgLst>
    <pc:chgData name="Shchetinin Pavel" userId="b3a42d77705f70c5" providerId="LiveId" clId="{E646737E-D14D-409A-8FDB-A6EE29305AA0}"/>
    <pc:docChg chg="undo redo custSel addSld delSld modSld sldOrd">
      <pc:chgData name="Shchetinin Pavel" userId="b3a42d77705f70c5" providerId="LiveId" clId="{E646737E-D14D-409A-8FDB-A6EE29305AA0}" dt="2024-03-24T18:17:21.970" v="1099" actId="14100"/>
      <pc:docMkLst>
        <pc:docMk/>
      </pc:docMkLst>
      <pc:sldChg chg="addSp delSp modSp new mod modTransition">
        <pc:chgData name="Shchetinin Pavel" userId="b3a42d77705f70c5" providerId="LiveId" clId="{E646737E-D14D-409A-8FDB-A6EE29305AA0}" dt="2024-03-23T16:07:46.898" v="290"/>
        <pc:sldMkLst>
          <pc:docMk/>
          <pc:sldMk cId="4253499492" sldId="256"/>
        </pc:sldMkLst>
        <pc:spChg chg="del">
          <ac:chgData name="Shchetinin Pavel" userId="b3a42d77705f70c5" providerId="LiveId" clId="{E646737E-D14D-409A-8FDB-A6EE29305AA0}" dt="2024-03-23T14:44:37.475" v="1" actId="478"/>
          <ac:spMkLst>
            <pc:docMk/>
            <pc:sldMk cId="4253499492" sldId="256"/>
            <ac:spMk id="2" creationId="{CB1859E4-4EF7-75BD-D5CB-6D41EAF1C149}"/>
          </ac:spMkLst>
        </pc:spChg>
        <pc:spChg chg="del">
          <ac:chgData name="Shchetinin Pavel" userId="b3a42d77705f70c5" providerId="LiveId" clId="{E646737E-D14D-409A-8FDB-A6EE29305AA0}" dt="2024-03-23T14:44:39.865" v="2" actId="478"/>
          <ac:spMkLst>
            <pc:docMk/>
            <pc:sldMk cId="4253499492" sldId="256"/>
            <ac:spMk id="3" creationId="{3ACCDEAB-D8E7-27DE-4ECE-2E6EEA700DDA}"/>
          </ac:spMkLst>
        </pc:spChg>
        <pc:spChg chg="add mod">
          <ac:chgData name="Shchetinin Pavel" userId="b3a42d77705f70c5" providerId="LiveId" clId="{E646737E-D14D-409A-8FDB-A6EE29305AA0}" dt="2024-03-23T15:52:35.258" v="267" actId="1076"/>
          <ac:spMkLst>
            <pc:docMk/>
            <pc:sldMk cId="4253499492" sldId="256"/>
            <ac:spMk id="19" creationId="{CF527679-ADAD-603C-0EF2-1111D62E0391}"/>
          </ac:spMkLst>
        </pc:spChg>
        <pc:spChg chg="add mod">
          <ac:chgData name="Shchetinin Pavel" userId="b3a42d77705f70c5" providerId="LiveId" clId="{E646737E-D14D-409A-8FDB-A6EE29305AA0}" dt="2024-03-23T15:51:33.747" v="250" actId="1076"/>
          <ac:spMkLst>
            <pc:docMk/>
            <pc:sldMk cId="4253499492" sldId="256"/>
            <ac:spMk id="20" creationId="{7DC42B8F-EBF9-3922-BF8A-1C582671EB2B}"/>
          </ac:spMkLst>
        </pc:spChg>
        <pc:spChg chg="add mod">
          <ac:chgData name="Shchetinin Pavel" userId="b3a42d77705f70c5" providerId="LiveId" clId="{E646737E-D14D-409A-8FDB-A6EE29305AA0}" dt="2024-03-23T15:51:08.217" v="238" actId="1076"/>
          <ac:spMkLst>
            <pc:docMk/>
            <pc:sldMk cId="4253499492" sldId="256"/>
            <ac:spMk id="21" creationId="{4DB49186-B074-12FD-B1E8-6B6F7AA6D225}"/>
          </ac:spMkLst>
        </pc:spChg>
        <pc:spChg chg="add mod">
          <ac:chgData name="Shchetinin Pavel" userId="b3a42d77705f70c5" providerId="LiveId" clId="{E646737E-D14D-409A-8FDB-A6EE29305AA0}" dt="2024-03-23T15:51:59.025" v="255" actId="1076"/>
          <ac:spMkLst>
            <pc:docMk/>
            <pc:sldMk cId="4253499492" sldId="256"/>
            <ac:spMk id="22" creationId="{F629939A-517B-2020-92C1-48BAF44B007B}"/>
          </ac:spMkLst>
        </pc:spChg>
        <pc:spChg chg="add mod">
          <ac:chgData name="Shchetinin Pavel" userId="b3a42d77705f70c5" providerId="LiveId" clId="{E646737E-D14D-409A-8FDB-A6EE29305AA0}" dt="2024-03-23T15:52:17.666" v="263" actId="1076"/>
          <ac:spMkLst>
            <pc:docMk/>
            <pc:sldMk cId="4253499492" sldId="256"/>
            <ac:spMk id="23" creationId="{497499D1-88C9-398A-CBBA-A0BB72256999}"/>
          </ac:spMkLst>
        </pc:spChg>
        <pc:picChg chg="add del mod">
          <ac:chgData name="Shchetinin Pavel" userId="b3a42d77705f70c5" providerId="LiveId" clId="{E646737E-D14D-409A-8FDB-A6EE29305AA0}" dt="2024-03-23T15:30:05.431" v="90" actId="478"/>
          <ac:picMkLst>
            <pc:docMk/>
            <pc:sldMk cId="4253499492" sldId="256"/>
            <ac:picMk id="3" creationId="{76AD238F-662B-5B28-AD3B-CA8322E41714}"/>
          </ac:picMkLst>
        </pc:picChg>
        <pc:picChg chg="add mod">
          <ac:chgData name="Shchetinin Pavel" userId="b3a42d77705f70c5" providerId="LiveId" clId="{E646737E-D14D-409A-8FDB-A6EE29305AA0}" dt="2024-03-23T15:50:54.212" v="232" actId="1076"/>
          <ac:picMkLst>
            <pc:docMk/>
            <pc:sldMk cId="4253499492" sldId="256"/>
            <ac:picMk id="4" creationId="{ABF588DB-F054-AFA6-3E12-BA0A62FE0DF4}"/>
          </ac:picMkLst>
        </pc:picChg>
        <pc:picChg chg="add del mod">
          <ac:chgData name="Shchetinin Pavel" userId="b3a42d77705f70c5" providerId="LiveId" clId="{E646737E-D14D-409A-8FDB-A6EE29305AA0}" dt="2024-03-23T14:48:32.068" v="8" actId="478"/>
          <ac:picMkLst>
            <pc:docMk/>
            <pc:sldMk cId="4253499492" sldId="256"/>
            <ac:picMk id="6" creationId="{5180AF6D-9126-64B0-60CC-F92B92F6A4EF}"/>
          </ac:picMkLst>
        </pc:picChg>
        <pc:picChg chg="add mod ord">
          <ac:chgData name="Shchetinin Pavel" userId="b3a42d77705f70c5" providerId="LiveId" clId="{E646737E-D14D-409A-8FDB-A6EE29305AA0}" dt="2024-03-23T15:51:30.084" v="249" actId="166"/>
          <ac:picMkLst>
            <pc:docMk/>
            <pc:sldMk cId="4253499492" sldId="256"/>
            <ac:picMk id="6" creationId="{A0B684C8-1D2D-F5D5-B158-CBB0A88D9ED4}"/>
          </ac:picMkLst>
        </pc:picChg>
        <pc:picChg chg="add mod ord">
          <ac:chgData name="Shchetinin Pavel" userId="b3a42d77705f70c5" providerId="LiveId" clId="{E646737E-D14D-409A-8FDB-A6EE29305AA0}" dt="2024-03-23T15:50:52.534" v="231" actId="166"/>
          <ac:picMkLst>
            <pc:docMk/>
            <pc:sldMk cId="4253499492" sldId="256"/>
            <ac:picMk id="7" creationId="{BCE0DF97-932C-B101-F981-B08F47BFD320}"/>
          </ac:picMkLst>
        </pc:picChg>
        <pc:picChg chg="add del mod">
          <ac:chgData name="Shchetinin Pavel" userId="b3a42d77705f70c5" providerId="LiveId" clId="{E646737E-D14D-409A-8FDB-A6EE29305AA0}" dt="2024-03-23T14:51:35.505" v="10" actId="478"/>
          <ac:picMkLst>
            <pc:docMk/>
            <pc:sldMk cId="4253499492" sldId="256"/>
            <ac:picMk id="8" creationId="{48368806-0E93-2F45-CE09-E640B0449D7C}"/>
          </ac:picMkLst>
        </pc:picChg>
        <pc:picChg chg="add mod ord">
          <ac:chgData name="Shchetinin Pavel" userId="b3a42d77705f70c5" providerId="LiveId" clId="{E646737E-D14D-409A-8FDB-A6EE29305AA0}" dt="2024-03-23T15:52:55.378" v="269" actId="1076"/>
          <ac:picMkLst>
            <pc:docMk/>
            <pc:sldMk cId="4253499492" sldId="256"/>
            <ac:picMk id="8" creationId="{F083886F-FCF3-4992-083C-E94F2F9F154B}"/>
          </ac:picMkLst>
        </pc:picChg>
        <pc:picChg chg="add mod ord">
          <ac:chgData name="Shchetinin Pavel" userId="b3a42d77705f70c5" providerId="LiveId" clId="{E646737E-D14D-409A-8FDB-A6EE29305AA0}" dt="2024-03-23T15:52:52.617" v="268" actId="1076"/>
          <ac:picMkLst>
            <pc:docMk/>
            <pc:sldMk cId="4253499492" sldId="256"/>
            <ac:picMk id="9" creationId="{12C5F744-A96D-241D-51FB-22FC319F5FDC}"/>
          </ac:picMkLst>
        </pc:picChg>
        <pc:picChg chg="add mod ord">
          <ac:chgData name="Shchetinin Pavel" userId="b3a42d77705f70c5" providerId="LiveId" clId="{E646737E-D14D-409A-8FDB-A6EE29305AA0}" dt="2024-03-23T15:52:20.412" v="264" actId="166"/>
          <ac:picMkLst>
            <pc:docMk/>
            <pc:sldMk cId="4253499492" sldId="256"/>
            <ac:picMk id="10" creationId="{0A70E60B-19DC-E711-20A8-2CD8FB2B56C5}"/>
          </ac:picMkLst>
        </pc:picChg>
        <pc:picChg chg="add del mod">
          <ac:chgData name="Shchetinin Pavel" userId="b3a42d77705f70c5" providerId="LiveId" clId="{E646737E-D14D-409A-8FDB-A6EE29305AA0}" dt="2024-03-23T14:55:48.505" v="17" actId="478"/>
          <ac:picMkLst>
            <pc:docMk/>
            <pc:sldMk cId="4253499492" sldId="256"/>
            <ac:picMk id="10" creationId="{E280F81C-90DC-AC8B-DB79-DFC1C127D78D}"/>
          </ac:picMkLst>
        </pc:picChg>
        <pc:picChg chg="add del mod">
          <ac:chgData name="Shchetinin Pavel" userId="b3a42d77705f70c5" providerId="LiveId" clId="{E646737E-D14D-409A-8FDB-A6EE29305AA0}" dt="2024-03-23T15:37:51.960" v="142" actId="478"/>
          <ac:picMkLst>
            <pc:docMk/>
            <pc:sldMk cId="4253499492" sldId="256"/>
            <ac:picMk id="12" creationId="{C8D0CC23-2228-A451-062B-B1551C095628}"/>
          </ac:picMkLst>
        </pc:picChg>
        <pc:picChg chg="add del mod">
          <ac:chgData name="Shchetinin Pavel" userId="b3a42d77705f70c5" providerId="LiveId" clId="{E646737E-D14D-409A-8FDB-A6EE29305AA0}" dt="2024-03-23T14:57:29.716" v="20" actId="478"/>
          <ac:picMkLst>
            <pc:docMk/>
            <pc:sldMk cId="4253499492" sldId="256"/>
            <ac:picMk id="12" creationId="{EAC40676-FAA5-77D6-C4E5-7D008670C5A6}"/>
          </ac:picMkLst>
        </pc:picChg>
        <pc:picChg chg="add del mod">
          <ac:chgData name="Shchetinin Pavel" userId="b3a42d77705f70c5" providerId="LiveId" clId="{E646737E-D14D-409A-8FDB-A6EE29305AA0}" dt="2024-03-23T15:02:49.287" v="85" actId="478"/>
          <ac:picMkLst>
            <pc:docMk/>
            <pc:sldMk cId="4253499492" sldId="256"/>
            <ac:picMk id="14" creationId="{9C8AD837-3FD0-3C89-F4E8-8C6866617DB1}"/>
          </ac:picMkLst>
        </pc:picChg>
        <pc:picChg chg="add del mod">
          <ac:chgData name="Shchetinin Pavel" userId="b3a42d77705f70c5" providerId="LiveId" clId="{E646737E-D14D-409A-8FDB-A6EE29305AA0}" dt="2024-03-23T15:40:41.531" v="145" actId="478"/>
          <ac:picMkLst>
            <pc:docMk/>
            <pc:sldMk cId="4253499492" sldId="256"/>
            <ac:picMk id="14" creationId="{9DAEF051-D982-7641-8BF7-962CF36752CA}"/>
          </ac:picMkLst>
        </pc:picChg>
        <pc:picChg chg="add del mod">
          <ac:chgData name="Shchetinin Pavel" userId="b3a42d77705f70c5" providerId="LiveId" clId="{E646737E-D14D-409A-8FDB-A6EE29305AA0}" dt="2024-03-23T15:02:50.095" v="86" actId="478"/>
          <ac:picMkLst>
            <pc:docMk/>
            <pc:sldMk cId="4253499492" sldId="256"/>
            <ac:picMk id="15" creationId="{14807F7B-0734-AA64-D3A4-142310BB26C7}"/>
          </ac:picMkLst>
        </pc:picChg>
        <pc:picChg chg="add del mod">
          <ac:chgData name="Shchetinin Pavel" userId="b3a42d77705f70c5" providerId="LiveId" clId="{E646737E-D14D-409A-8FDB-A6EE29305AA0}" dt="2024-03-23T15:00:48.823" v="62" actId="21"/>
          <ac:picMkLst>
            <pc:docMk/>
            <pc:sldMk cId="4253499492" sldId="256"/>
            <ac:picMk id="16" creationId="{7DB3A3DA-04D0-EDE5-90F5-9FB30363474D}"/>
          </ac:picMkLst>
        </pc:picChg>
        <pc:picChg chg="add del mod">
          <ac:chgData name="Shchetinin Pavel" userId="b3a42d77705f70c5" providerId="LiveId" clId="{E646737E-D14D-409A-8FDB-A6EE29305AA0}" dt="2024-03-23T15:43:03.935" v="147" actId="478"/>
          <ac:picMkLst>
            <pc:docMk/>
            <pc:sldMk cId="4253499492" sldId="256"/>
            <ac:picMk id="16" creationId="{D80C3704-52DA-8DB5-7C56-8F9280F00E25}"/>
          </ac:picMkLst>
        </pc:picChg>
        <pc:picChg chg="add del mod">
          <ac:chgData name="Shchetinin Pavel" userId="b3a42d77705f70c5" providerId="LiveId" clId="{E646737E-D14D-409A-8FDB-A6EE29305AA0}" dt="2024-03-23T15:04:48.129" v="88" actId="478"/>
          <ac:picMkLst>
            <pc:docMk/>
            <pc:sldMk cId="4253499492" sldId="256"/>
            <ac:picMk id="18" creationId="{4DCBB2F3-1BD3-DB5B-10C7-292B3F9BAACA}"/>
          </ac:picMkLst>
        </pc:picChg>
        <pc:picChg chg="add del mod">
          <ac:chgData name="Shchetinin Pavel" userId="b3a42d77705f70c5" providerId="LiveId" clId="{E646737E-D14D-409A-8FDB-A6EE29305AA0}" dt="2024-03-23T15:53:39.382" v="270" actId="478"/>
          <ac:picMkLst>
            <pc:docMk/>
            <pc:sldMk cId="4253499492" sldId="256"/>
            <ac:picMk id="18" creationId="{D4F5F105-5404-2402-17EC-4A711FB84824}"/>
          </ac:picMkLst>
        </pc:picChg>
      </pc:sldChg>
      <pc:sldChg chg="addSp delSp modSp new del mod modTransition setBg">
        <pc:chgData name="Shchetinin Pavel" userId="b3a42d77705f70c5" providerId="LiveId" clId="{E646737E-D14D-409A-8FDB-A6EE29305AA0}" dt="2024-03-23T16:16:07.859" v="318" actId="2696"/>
        <pc:sldMkLst>
          <pc:docMk/>
          <pc:sldMk cId="970699526" sldId="257"/>
        </pc:sldMkLst>
        <pc:spChg chg="del">
          <ac:chgData name="Shchetinin Pavel" userId="b3a42d77705f70c5" providerId="LiveId" clId="{E646737E-D14D-409A-8FDB-A6EE29305AA0}" dt="2024-03-23T15:53:47.906" v="272" actId="478"/>
          <ac:spMkLst>
            <pc:docMk/>
            <pc:sldMk cId="970699526" sldId="257"/>
            <ac:spMk id="2" creationId="{A001F2DB-BE5B-8B32-1B36-0C4FEBC61F6B}"/>
          </ac:spMkLst>
        </pc:spChg>
        <pc:spChg chg="del">
          <ac:chgData name="Shchetinin Pavel" userId="b3a42d77705f70c5" providerId="LiveId" clId="{E646737E-D14D-409A-8FDB-A6EE29305AA0}" dt="2024-03-23T15:53:48.926" v="273" actId="478"/>
          <ac:spMkLst>
            <pc:docMk/>
            <pc:sldMk cId="970699526" sldId="257"/>
            <ac:spMk id="3" creationId="{10FF5640-8BAE-1C5B-A1BD-231941B7FCCA}"/>
          </ac:spMkLst>
        </pc:spChg>
        <pc:picChg chg="add del mod">
          <ac:chgData name="Shchetinin Pavel" userId="b3a42d77705f70c5" providerId="LiveId" clId="{E646737E-D14D-409A-8FDB-A6EE29305AA0}" dt="2024-03-23T16:14:44.968" v="301" actId="478"/>
          <ac:picMkLst>
            <pc:docMk/>
            <pc:sldMk cId="970699526" sldId="257"/>
            <ac:picMk id="5" creationId="{004B752F-07CB-0EB3-51F0-DE90EBE4292B}"/>
          </ac:picMkLst>
        </pc:picChg>
        <pc:picChg chg="add mod">
          <ac:chgData name="Shchetinin Pavel" userId="b3a42d77705f70c5" providerId="LiveId" clId="{E646737E-D14D-409A-8FDB-A6EE29305AA0}" dt="2024-03-23T16:15:20.026" v="308" actId="14100"/>
          <ac:picMkLst>
            <pc:docMk/>
            <pc:sldMk cId="970699526" sldId="257"/>
            <ac:picMk id="7" creationId="{40B21005-E135-8507-B4A0-37CC703F679C}"/>
          </ac:picMkLst>
        </pc:picChg>
      </pc:sldChg>
      <pc:sldChg chg="addSp delSp modSp add mod modTransition delAnim modAnim">
        <pc:chgData name="Shchetinin Pavel" userId="b3a42d77705f70c5" providerId="LiveId" clId="{E646737E-D14D-409A-8FDB-A6EE29305AA0}" dt="2024-03-23T16:33:54.746" v="324"/>
        <pc:sldMkLst>
          <pc:docMk/>
          <pc:sldMk cId="2581822480" sldId="258"/>
        </pc:sldMkLst>
        <pc:picChg chg="add del mod">
          <ac:chgData name="Shchetinin Pavel" userId="b3a42d77705f70c5" providerId="LiveId" clId="{E646737E-D14D-409A-8FDB-A6EE29305AA0}" dt="2024-03-23T16:20:19.674" v="321" actId="478"/>
          <ac:picMkLst>
            <pc:docMk/>
            <pc:sldMk cId="2581822480" sldId="258"/>
            <ac:picMk id="2" creationId="{9019192A-930C-A474-4895-D00A8C4EEC5E}"/>
          </ac:picMkLst>
        </pc:picChg>
        <pc:picChg chg="add mod">
          <ac:chgData name="Shchetinin Pavel" userId="b3a42d77705f70c5" providerId="LiveId" clId="{E646737E-D14D-409A-8FDB-A6EE29305AA0}" dt="2024-03-23T16:33:10.136" v="322"/>
          <ac:picMkLst>
            <pc:docMk/>
            <pc:sldMk cId="2581822480" sldId="258"/>
            <ac:picMk id="3" creationId="{D796DE63-8D2D-793A-C3C5-B4016E60EBDA}"/>
          </ac:picMkLst>
        </pc:picChg>
        <pc:picChg chg="del mod">
          <ac:chgData name="Shchetinin Pavel" userId="b3a42d77705f70c5" providerId="LiveId" clId="{E646737E-D14D-409A-8FDB-A6EE29305AA0}" dt="2024-03-23T16:16:09.674" v="319" actId="478"/>
          <ac:picMkLst>
            <pc:docMk/>
            <pc:sldMk cId="2581822480" sldId="258"/>
            <ac:picMk id="5" creationId="{004B752F-07CB-0EB3-51F0-DE90EBE4292B}"/>
          </ac:picMkLst>
        </pc:picChg>
      </pc:sldChg>
      <pc:sldChg chg="addSp delSp modSp add mod delAnim modAnim">
        <pc:chgData name="Shchetinin Pavel" userId="b3a42d77705f70c5" providerId="LiveId" clId="{E646737E-D14D-409A-8FDB-A6EE29305AA0}" dt="2024-03-23T17:14:19.187" v="442"/>
        <pc:sldMkLst>
          <pc:docMk/>
          <pc:sldMk cId="1722825269" sldId="259"/>
        </pc:sldMkLst>
        <pc:picChg chg="add del mod">
          <ac:chgData name="Shchetinin Pavel" userId="b3a42d77705f70c5" providerId="LiveId" clId="{E646737E-D14D-409A-8FDB-A6EE29305AA0}" dt="2024-03-23T16:50:41.448" v="386" actId="478"/>
          <ac:picMkLst>
            <pc:docMk/>
            <pc:sldMk cId="1722825269" sldId="259"/>
            <ac:picMk id="2" creationId="{5DFDAE24-4263-547C-3491-063C73C5876A}"/>
          </ac:picMkLst>
        </pc:picChg>
        <pc:picChg chg="del">
          <ac:chgData name="Shchetinin Pavel" userId="b3a42d77705f70c5" providerId="LiveId" clId="{E646737E-D14D-409A-8FDB-A6EE29305AA0}" dt="2024-03-23T16:48:55.205" v="326" actId="478"/>
          <ac:picMkLst>
            <pc:docMk/>
            <pc:sldMk cId="1722825269" sldId="259"/>
            <ac:picMk id="3" creationId="{D796DE63-8D2D-793A-C3C5-B4016E60EBDA}"/>
          </ac:picMkLst>
        </pc:picChg>
        <pc:picChg chg="add mod">
          <ac:chgData name="Shchetinin Pavel" userId="b3a42d77705f70c5" providerId="LiveId" clId="{E646737E-D14D-409A-8FDB-A6EE29305AA0}" dt="2024-03-23T17:14:19.187" v="442"/>
          <ac:picMkLst>
            <pc:docMk/>
            <pc:sldMk cId="1722825269" sldId="259"/>
            <ac:picMk id="4" creationId="{C349F74F-D6BE-64F0-7A30-F5BB4A21FD00}"/>
          </ac:picMkLst>
        </pc:picChg>
      </pc:sldChg>
      <pc:sldChg chg="addSp modSp add del mod">
        <pc:chgData name="Shchetinin Pavel" userId="b3a42d77705f70c5" providerId="LiveId" clId="{E646737E-D14D-409A-8FDB-A6EE29305AA0}" dt="2024-03-23T16:16:05.397" v="317" actId="2696"/>
        <pc:sldMkLst>
          <pc:docMk/>
          <pc:sldMk cId="2553432725" sldId="259"/>
        </pc:sldMkLst>
        <pc:picChg chg="add mod">
          <ac:chgData name="Shchetinin Pavel" userId="b3a42d77705f70c5" providerId="LiveId" clId="{E646737E-D14D-409A-8FDB-A6EE29305AA0}" dt="2024-03-23T16:15:37.571" v="311" actId="1076"/>
          <ac:picMkLst>
            <pc:docMk/>
            <pc:sldMk cId="2553432725" sldId="259"/>
            <ac:picMk id="3" creationId="{41716F84-CEFF-0BE9-D95D-3A27C4E32DF5}"/>
          </ac:picMkLst>
        </pc:picChg>
        <pc:picChg chg="mod ord">
          <ac:chgData name="Shchetinin Pavel" userId="b3a42d77705f70c5" providerId="LiveId" clId="{E646737E-D14D-409A-8FDB-A6EE29305AA0}" dt="2024-03-23T16:15:46.449" v="316" actId="14100"/>
          <ac:picMkLst>
            <pc:docMk/>
            <pc:sldMk cId="2553432725" sldId="259"/>
            <ac:picMk id="7" creationId="{40B21005-E135-8507-B4A0-37CC703F679C}"/>
          </ac:picMkLst>
        </pc:picChg>
      </pc:sldChg>
      <pc:sldChg chg="addSp delSp modSp add del mod delAnim modAnim">
        <pc:chgData name="Shchetinin Pavel" userId="b3a42d77705f70c5" providerId="LiveId" clId="{E646737E-D14D-409A-8FDB-A6EE29305AA0}" dt="2024-03-23T19:56:27.531" v="449" actId="2696"/>
        <pc:sldMkLst>
          <pc:docMk/>
          <pc:sldMk cId="686456755" sldId="260"/>
        </pc:sldMkLst>
        <pc:picChg chg="add mod">
          <ac:chgData name="Shchetinin Pavel" userId="b3a42d77705f70c5" providerId="LiveId" clId="{E646737E-D14D-409A-8FDB-A6EE29305AA0}" dt="2024-03-23T19:49:49.175" v="445"/>
          <ac:picMkLst>
            <pc:docMk/>
            <pc:sldMk cId="686456755" sldId="260"/>
            <ac:picMk id="2" creationId="{949ED792-6B44-A622-0C57-1030892DB37E}"/>
          </ac:picMkLst>
        </pc:picChg>
        <pc:picChg chg="del">
          <ac:chgData name="Shchetinin Pavel" userId="b3a42d77705f70c5" providerId="LiveId" clId="{E646737E-D14D-409A-8FDB-A6EE29305AA0}" dt="2024-03-23T19:49:11.707" v="444" actId="478"/>
          <ac:picMkLst>
            <pc:docMk/>
            <pc:sldMk cId="686456755" sldId="260"/>
            <ac:picMk id="4" creationId="{C349F74F-D6BE-64F0-7A30-F5BB4A21FD00}"/>
          </ac:picMkLst>
        </pc:picChg>
      </pc:sldChg>
      <pc:sldChg chg="addSp delSp modSp add mod delAnim modAnim">
        <pc:chgData name="Shchetinin Pavel" userId="b3a42d77705f70c5" providerId="LiveId" clId="{E646737E-D14D-409A-8FDB-A6EE29305AA0}" dt="2024-03-24T13:51:20.652" v="508" actId="1076"/>
        <pc:sldMkLst>
          <pc:docMk/>
          <pc:sldMk cId="220304922" sldId="261"/>
        </pc:sldMkLst>
        <pc:picChg chg="add mod">
          <ac:chgData name="Shchetinin Pavel" userId="b3a42d77705f70c5" providerId="LiveId" clId="{E646737E-D14D-409A-8FDB-A6EE29305AA0}" dt="2024-03-24T13:51:20.652" v="508" actId="1076"/>
          <ac:picMkLst>
            <pc:docMk/>
            <pc:sldMk cId="220304922" sldId="261"/>
            <ac:picMk id="2" creationId="{5446A4A3-5890-0026-C321-BB4D611A2F00}"/>
          </ac:picMkLst>
        </pc:picChg>
        <pc:picChg chg="del">
          <ac:chgData name="Shchetinin Pavel" userId="b3a42d77705f70c5" providerId="LiveId" clId="{E646737E-D14D-409A-8FDB-A6EE29305AA0}" dt="2024-03-23T19:54:51.894" v="447" actId="478"/>
          <ac:picMkLst>
            <pc:docMk/>
            <pc:sldMk cId="220304922" sldId="261"/>
            <ac:picMk id="2" creationId="{949ED792-6B44-A622-0C57-1030892DB37E}"/>
          </ac:picMkLst>
        </pc:picChg>
        <pc:picChg chg="add del mod">
          <ac:chgData name="Shchetinin Pavel" userId="b3a42d77705f70c5" providerId="LiveId" clId="{E646737E-D14D-409A-8FDB-A6EE29305AA0}" dt="2024-03-23T20:06:51.986" v="450" actId="478"/>
          <ac:picMkLst>
            <pc:docMk/>
            <pc:sldMk cId="220304922" sldId="261"/>
            <ac:picMk id="3" creationId="{73BF98D7-B42A-444E-D394-9DF822193AF1}"/>
          </ac:picMkLst>
        </pc:picChg>
        <pc:picChg chg="add del mod">
          <ac:chgData name="Shchetinin Pavel" userId="b3a42d77705f70c5" providerId="LiveId" clId="{E646737E-D14D-409A-8FDB-A6EE29305AA0}" dt="2024-03-24T13:50:27.182" v="505" actId="478"/>
          <ac:picMkLst>
            <pc:docMk/>
            <pc:sldMk cId="220304922" sldId="261"/>
            <ac:picMk id="4" creationId="{E07151C7-EC41-DA3C-A0B2-3A3F355534BA}"/>
          </ac:picMkLst>
        </pc:picChg>
      </pc:sldChg>
      <pc:sldChg chg="addSp delSp modSp new del mod">
        <pc:chgData name="Shchetinin Pavel" userId="b3a42d77705f70c5" providerId="LiveId" clId="{E646737E-D14D-409A-8FDB-A6EE29305AA0}" dt="2024-03-24T16:37:47.260" v="622" actId="2696"/>
        <pc:sldMkLst>
          <pc:docMk/>
          <pc:sldMk cId="1008424124" sldId="262"/>
        </pc:sldMkLst>
        <pc:spChg chg="del">
          <ac:chgData name="Shchetinin Pavel" userId="b3a42d77705f70c5" providerId="LiveId" clId="{E646737E-D14D-409A-8FDB-A6EE29305AA0}" dt="2024-03-24T10:11:42.159" v="489"/>
          <ac:spMkLst>
            <pc:docMk/>
            <pc:sldMk cId="1008424124" sldId="262"/>
            <ac:spMk id="3" creationId="{97B65A61-E1EC-0516-1191-277413B9DD77}"/>
          </ac:spMkLst>
        </pc:spChg>
        <pc:spChg chg="add del mod">
          <ac:chgData name="Shchetinin Pavel" userId="b3a42d77705f70c5" providerId="LiveId" clId="{E646737E-D14D-409A-8FDB-A6EE29305AA0}" dt="2024-03-24T16:37:05.746" v="617" actId="21"/>
          <ac:spMkLst>
            <pc:docMk/>
            <pc:sldMk cId="1008424124" sldId="262"/>
            <ac:spMk id="7" creationId="{52E57B00-2361-C06E-A230-DCEB3FCA2EB2}"/>
          </ac:spMkLst>
        </pc:spChg>
        <pc:spChg chg="add mod">
          <ac:chgData name="Shchetinin Pavel" userId="b3a42d77705f70c5" providerId="LiveId" clId="{E646737E-D14D-409A-8FDB-A6EE29305AA0}" dt="2024-03-24T16:37:14.083" v="618" actId="21"/>
          <ac:spMkLst>
            <pc:docMk/>
            <pc:sldMk cId="1008424124" sldId="262"/>
            <ac:spMk id="9" creationId="{992C97C8-C117-B752-C5D6-666D4350C95B}"/>
          </ac:spMkLst>
        </pc:spChg>
        <pc:picChg chg="add del mod">
          <ac:chgData name="Shchetinin Pavel" userId="b3a42d77705f70c5" providerId="LiveId" clId="{E646737E-D14D-409A-8FDB-A6EE29305AA0}" dt="2024-03-24T16:37:33.309" v="620" actId="21"/>
          <ac:picMkLst>
            <pc:docMk/>
            <pc:sldMk cId="1008424124" sldId="262"/>
            <ac:picMk id="4" creationId="{6125C737-986D-D784-E7F4-AB193E515405}"/>
          </ac:picMkLst>
        </pc:picChg>
        <pc:picChg chg="add del mod">
          <ac:chgData name="Shchetinin Pavel" userId="b3a42d77705f70c5" providerId="LiveId" clId="{E646737E-D14D-409A-8FDB-A6EE29305AA0}" dt="2024-03-24T16:37:14.083" v="618" actId="21"/>
          <ac:picMkLst>
            <pc:docMk/>
            <pc:sldMk cId="1008424124" sldId="262"/>
            <ac:picMk id="5" creationId="{882E03C6-055C-6EBA-172D-21738E9F4B49}"/>
          </ac:picMkLst>
        </pc:picChg>
      </pc:sldChg>
      <pc:sldChg chg="add del">
        <pc:chgData name="Shchetinin Pavel" userId="b3a42d77705f70c5" providerId="LiveId" clId="{E646737E-D14D-409A-8FDB-A6EE29305AA0}" dt="2024-03-24T16:40:14.405" v="644" actId="2696"/>
        <pc:sldMkLst>
          <pc:docMk/>
          <pc:sldMk cId="3201912566" sldId="262"/>
        </pc:sldMkLst>
      </pc:sldChg>
      <pc:sldChg chg="modSp add del mod">
        <pc:chgData name="Shchetinin Pavel" userId="b3a42d77705f70c5" providerId="LiveId" clId="{E646737E-D14D-409A-8FDB-A6EE29305AA0}" dt="2024-03-24T14:06:56.143" v="551" actId="2696"/>
        <pc:sldMkLst>
          <pc:docMk/>
          <pc:sldMk cId="0" sldId="271"/>
        </pc:sldMkLst>
        <pc:spChg chg="mod">
          <ac:chgData name="Shchetinin Pavel" userId="b3a42d77705f70c5" providerId="LiveId" clId="{E646737E-D14D-409A-8FDB-A6EE29305AA0}" dt="2024-03-24T10:02:44.191" v="461" actId="113"/>
          <ac:spMkLst>
            <pc:docMk/>
            <pc:sldMk cId="0" sldId="271"/>
            <ac:spMk id="56322" creationId="{3F5E46EA-F2D5-668A-568A-3EB95419F501}"/>
          </ac:spMkLst>
        </pc:spChg>
        <pc:picChg chg="mod">
          <ac:chgData name="Shchetinin Pavel" userId="b3a42d77705f70c5" providerId="LiveId" clId="{E646737E-D14D-409A-8FDB-A6EE29305AA0}" dt="2024-03-24T10:03:04.135" v="466" actId="14100"/>
          <ac:picMkLst>
            <pc:docMk/>
            <pc:sldMk cId="0" sldId="271"/>
            <ac:picMk id="56324" creationId="{A4BAE36C-72BF-E459-8FDA-E6C93DF1A079}"/>
          </ac:picMkLst>
        </pc:picChg>
      </pc:sldChg>
      <pc:sldChg chg="add del ord">
        <pc:chgData name="Shchetinin Pavel" userId="b3a42d77705f70c5" providerId="LiveId" clId="{E646737E-D14D-409A-8FDB-A6EE29305AA0}" dt="2024-03-24T14:05:50.553" v="529" actId="2696"/>
        <pc:sldMkLst>
          <pc:docMk/>
          <pc:sldMk cId="0" sldId="293"/>
        </pc:sldMkLst>
      </pc:sldChg>
      <pc:sldChg chg="modSp add del mod ord">
        <pc:chgData name="Shchetinin Pavel" userId="b3a42d77705f70c5" providerId="LiveId" clId="{E646737E-D14D-409A-8FDB-A6EE29305AA0}" dt="2024-03-24T16:35:38.449" v="604" actId="2696"/>
        <pc:sldMkLst>
          <pc:docMk/>
          <pc:sldMk cId="0" sldId="294"/>
        </pc:sldMkLst>
        <pc:spChg chg="mod">
          <ac:chgData name="Shchetinin Pavel" userId="b3a42d77705f70c5" providerId="LiveId" clId="{E646737E-D14D-409A-8FDB-A6EE29305AA0}" dt="2024-03-24T10:05:11.379" v="472" actId="122"/>
          <ac:spMkLst>
            <pc:docMk/>
            <pc:sldMk cId="0" sldId="294"/>
            <ac:spMk id="8194" creationId="{00000000-0000-0000-0000-000000000000}"/>
          </ac:spMkLst>
        </pc:spChg>
        <pc:picChg chg="mod">
          <ac:chgData name="Shchetinin Pavel" userId="b3a42d77705f70c5" providerId="LiveId" clId="{E646737E-D14D-409A-8FDB-A6EE29305AA0}" dt="2024-03-24T10:05:27.174" v="476" actId="14100"/>
          <ac:picMkLst>
            <pc:docMk/>
            <pc:sldMk cId="0" sldId="294"/>
            <ac:picMk id="4" creationId="{00000000-0000-0000-0000-000000000000}"/>
          </ac:picMkLst>
        </pc:picChg>
      </pc:sldChg>
      <pc:sldChg chg="addSp delSp modSp add del mod modAnim">
        <pc:chgData name="Shchetinin Pavel" userId="b3a42d77705f70c5" providerId="LiveId" clId="{E646737E-D14D-409A-8FDB-A6EE29305AA0}" dt="2024-03-24T17:44:49.604" v="995" actId="2696"/>
        <pc:sldMkLst>
          <pc:docMk/>
          <pc:sldMk cId="0" sldId="295"/>
        </pc:sldMkLst>
        <pc:spChg chg="add mod">
          <ac:chgData name="Shchetinin Pavel" userId="b3a42d77705f70c5" providerId="LiveId" clId="{E646737E-D14D-409A-8FDB-A6EE29305AA0}" dt="2024-03-24T16:39:20.961" v="634" actId="21"/>
          <ac:spMkLst>
            <pc:docMk/>
            <pc:sldMk cId="0" sldId="295"/>
            <ac:spMk id="2" creationId="{41CEA4C2-D5F2-1F38-695A-1B4B4B55ADC4}"/>
          </ac:spMkLst>
        </pc:spChg>
        <pc:spChg chg="mod">
          <ac:chgData name="Shchetinin Pavel" userId="b3a42d77705f70c5" providerId="LiveId" clId="{E646737E-D14D-409A-8FDB-A6EE29305AA0}" dt="2024-03-24T16:38:28.210" v="624" actId="21"/>
          <ac:spMkLst>
            <pc:docMk/>
            <pc:sldMk cId="0" sldId="295"/>
            <ac:spMk id="38916" creationId="{38BFA522-44B0-7F19-74C8-0CA2896222E3}"/>
          </ac:spMkLst>
        </pc:spChg>
        <pc:picChg chg="del mod">
          <ac:chgData name="Shchetinin Pavel" userId="b3a42d77705f70c5" providerId="LiveId" clId="{E646737E-D14D-409A-8FDB-A6EE29305AA0}" dt="2024-03-24T16:39:20.961" v="634" actId="21"/>
          <ac:picMkLst>
            <pc:docMk/>
            <pc:sldMk cId="0" sldId="295"/>
            <ac:picMk id="38920" creationId="{A3C69581-D3D3-A395-2021-0A5494401308}"/>
          </ac:picMkLst>
        </pc:picChg>
      </pc:sldChg>
      <pc:sldChg chg="addSp delSp modSp add mod ord delAnim">
        <pc:chgData name="Shchetinin Pavel" userId="b3a42d77705f70c5" providerId="LiveId" clId="{E646737E-D14D-409A-8FDB-A6EE29305AA0}" dt="2024-03-24T14:05:45.948" v="528"/>
        <pc:sldMkLst>
          <pc:docMk/>
          <pc:sldMk cId="3139295973" sldId="296"/>
        </pc:sldMkLst>
        <pc:spChg chg="add del mod">
          <ac:chgData name="Shchetinin Pavel" userId="b3a42d77705f70c5" providerId="LiveId" clId="{E646737E-D14D-409A-8FDB-A6EE29305AA0}" dt="2024-03-24T13:55:23.576" v="512" actId="21"/>
          <ac:spMkLst>
            <pc:docMk/>
            <pc:sldMk cId="3139295973" sldId="296"/>
            <ac:spMk id="3" creationId="{808D31F4-2058-13DD-80A4-DAC8678BC7AB}"/>
          </ac:spMkLst>
        </pc:spChg>
        <pc:spChg chg="add del mod">
          <ac:chgData name="Shchetinin Pavel" userId="b3a42d77705f70c5" providerId="LiveId" clId="{E646737E-D14D-409A-8FDB-A6EE29305AA0}" dt="2024-03-24T14:04:56.537" v="515"/>
          <ac:spMkLst>
            <pc:docMk/>
            <pc:sldMk cId="3139295973" sldId="296"/>
            <ac:spMk id="5" creationId="{E731E9D6-F95F-1C39-7E50-CF88C3D85D15}"/>
          </ac:spMkLst>
        </pc:spChg>
        <pc:spChg chg="add mod">
          <ac:chgData name="Shchetinin Pavel" userId="b3a42d77705f70c5" providerId="LiveId" clId="{E646737E-D14D-409A-8FDB-A6EE29305AA0}" dt="2024-03-24T14:05:26.860" v="521" actId="14100"/>
          <ac:spMkLst>
            <pc:docMk/>
            <pc:sldMk cId="3139295973" sldId="296"/>
            <ac:spMk id="8" creationId="{80A2A148-65D6-23BB-2B41-72BF011320AB}"/>
          </ac:spMkLst>
        </pc:spChg>
        <pc:picChg chg="del">
          <ac:chgData name="Shchetinin Pavel" userId="b3a42d77705f70c5" providerId="LiveId" clId="{E646737E-D14D-409A-8FDB-A6EE29305AA0}" dt="2024-03-24T13:51:38.540" v="510" actId="478"/>
          <ac:picMkLst>
            <pc:docMk/>
            <pc:sldMk cId="3139295973" sldId="296"/>
            <ac:picMk id="2" creationId="{5446A4A3-5890-0026-C321-BB4D611A2F00}"/>
          </ac:picMkLst>
        </pc:picChg>
        <pc:picChg chg="add del">
          <ac:chgData name="Shchetinin Pavel" userId="b3a42d77705f70c5" providerId="LiveId" clId="{E646737E-D14D-409A-8FDB-A6EE29305AA0}" dt="2024-03-24T14:04:07.484" v="514" actId="478"/>
          <ac:picMkLst>
            <pc:docMk/>
            <pc:sldMk cId="3139295973" sldId="296"/>
            <ac:picMk id="7" creationId="{FC82F356-61A8-7BF0-5935-A89B95F3EB74}"/>
          </ac:picMkLst>
        </pc:picChg>
        <pc:picChg chg="add mod">
          <ac:chgData name="Shchetinin Pavel" userId="b3a42d77705f70c5" providerId="LiveId" clId="{E646737E-D14D-409A-8FDB-A6EE29305AA0}" dt="2024-03-24T14:05:38.382" v="526" actId="1440"/>
          <ac:picMkLst>
            <pc:docMk/>
            <pc:sldMk cId="3139295973" sldId="296"/>
            <ac:picMk id="9" creationId="{60313793-8EEF-C143-BC87-9475A4D87552}"/>
          </ac:picMkLst>
        </pc:picChg>
      </pc:sldChg>
      <pc:sldChg chg="addSp delSp modSp add mod">
        <pc:chgData name="Shchetinin Pavel" userId="b3a42d77705f70c5" providerId="LiveId" clId="{E646737E-D14D-409A-8FDB-A6EE29305AA0}" dt="2024-03-24T14:06:53.505" v="550" actId="1076"/>
        <pc:sldMkLst>
          <pc:docMk/>
          <pc:sldMk cId="2973589908" sldId="297"/>
        </pc:sldMkLst>
        <pc:spChg chg="add del mod">
          <ac:chgData name="Shchetinin Pavel" userId="b3a42d77705f70c5" providerId="LiveId" clId="{E646737E-D14D-409A-8FDB-A6EE29305AA0}" dt="2024-03-24T14:06:22.647" v="533"/>
          <ac:spMkLst>
            <pc:docMk/>
            <pc:sldMk cId="2973589908" sldId="297"/>
            <ac:spMk id="3" creationId="{792AD751-7CC9-12FC-0711-9D7EB405A64F}"/>
          </ac:spMkLst>
        </pc:spChg>
        <pc:spChg chg="add mod">
          <ac:chgData name="Shchetinin Pavel" userId="b3a42d77705f70c5" providerId="LiveId" clId="{E646737E-D14D-409A-8FDB-A6EE29305AA0}" dt="2024-03-24T14:06:32.600" v="539" actId="114"/>
          <ac:spMkLst>
            <pc:docMk/>
            <pc:sldMk cId="2973589908" sldId="297"/>
            <ac:spMk id="4" creationId="{A12BA698-0E40-2EFF-C4E4-76391A6BA06C}"/>
          </ac:spMkLst>
        </pc:spChg>
        <pc:spChg chg="del">
          <ac:chgData name="Shchetinin Pavel" userId="b3a42d77705f70c5" providerId="LiveId" clId="{E646737E-D14D-409A-8FDB-A6EE29305AA0}" dt="2024-03-24T14:06:20.120" v="532" actId="478"/>
          <ac:spMkLst>
            <pc:docMk/>
            <pc:sldMk cId="2973589908" sldId="297"/>
            <ac:spMk id="8" creationId="{80A2A148-65D6-23BB-2B41-72BF011320AB}"/>
          </ac:spMkLst>
        </pc:spChg>
        <pc:picChg chg="add mod">
          <ac:chgData name="Shchetinin Pavel" userId="b3a42d77705f70c5" providerId="LiveId" clId="{E646737E-D14D-409A-8FDB-A6EE29305AA0}" dt="2024-03-24T14:06:53.505" v="550" actId="1076"/>
          <ac:picMkLst>
            <pc:docMk/>
            <pc:sldMk cId="2973589908" sldId="297"/>
            <ac:picMk id="5" creationId="{ADE4D30E-A476-B086-5D0C-D9684AFC0CE3}"/>
          </ac:picMkLst>
        </pc:picChg>
        <pc:picChg chg="del">
          <ac:chgData name="Shchetinin Pavel" userId="b3a42d77705f70c5" providerId="LiveId" clId="{E646737E-D14D-409A-8FDB-A6EE29305AA0}" dt="2024-03-24T14:06:10.368" v="531" actId="478"/>
          <ac:picMkLst>
            <pc:docMk/>
            <pc:sldMk cId="2973589908" sldId="297"/>
            <ac:picMk id="9" creationId="{60313793-8EEF-C143-BC87-9475A4D87552}"/>
          </ac:picMkLst>
        </pc:picChg>
      </pc:sldChg>
      <pc:sldChg chg="addSp delSp modSp add mod delAnim modAnim">
        <pc:chgData name="Shchetinin Pavel" userId="b3a42d77705f70c5" providerId="LiveId" clId="{E646737E-D14D-409A-8FDB-A6EE29305AA0}" dt="2024-03-24T15:49:02.194" v="554"/>
        <pc:sldMkLst>
          <pc:docMk/>
          <pc:sldMk cId="2299663711" sldId="298"/>
        </pc:sldMkLst>
        <pc:picChg chg="del">
          <ac:chgData name="Shchetinin Pavel" userId="b3a42d77705f70c5" providerId="LiveId" clId="{E646737E-D14D-409A-8FDB-A6EE29305AA0}" dt="2024-03-24T15:48:54.925" v="553" actId="478"/>
          <ac:picMkLst>
            <pc:docMk/>
            <pc:sldMk cId="2299663711" sldId="298"/>
            <ac:picMk id="2" creationId="{5446A4A3-5890-0026-C321-BB4D611A2F00}"/>
          </ac:picMkLst>
        </pc:picChg>
        <pc:picChg chg="add mod">
          <ac:chgData name="Shchetinin Pavel" userId="b3a42d77705f70c5" providerId="LiveId" clId="{E646737E-D14D-409A-8FDB-A6EE29305AA0}" dt="2024-03-24T15:49:02.194" v="554"/>
          <ac:picMkLst>
            <pc:docMk/>
            <pc:sldMk cId="2299663711" sldId="298"/>
            <ac:picMk id="3" creationId="{4E55F296-7385-FB58-5D15-3B24A6781D91}"/>
          </ac:picMkLst>
        </pc:picChg>
      </pc:sldChg>
      <pc:sldChg chg="addSp delSp modSp add mod addCm">
        <pc:chgData name="Shchetinin Pavel" userId="b3a42d77705f70c5" providerId="LiveId" clId="{E646737E-D14D-409A-8FDB-A6EE29305AA0}" dt="2024-03-24T16:34:47.321" v="602" actId="1076"/>
        <pc:sldMkLst>
          <pc:docMk/>
          <pc:sldMk cId="2924301762" sldId="299"/>
        </pc:sldMkLst>
        <pc:spChg chg="mod">
          <ac:chgData name="Shchetinin Pavel" userId="b3a42d77705f70c5" providerId="LiveId" clId="{E646737E-D14D-409A-8FDB-A6EE29305AA0}" dt="2024-03-24T16:19:23.078" v="580" actId="20577"/>
          <ac:spMkLst>
            <pc:docMk/>
            <pc:sldMk cId="2924301762" sldId="299"/>
            <ac:spMk id="4" creationId="{A12BA698-0E40-2EFF-C4E4-76391A6BA06C}"/>
          </ac:spMkLst>
        </pc:spChg>
        <pc:picChg chg="add mod">
          <ac:chgData name="Shchetinin Pavel" userId="b3a42d77705f70c5" providerId="LiveId" clId="{E646737E-D14D-409A-8FDB-A6EE29305AA0}" dt="2024-03-24T16:34:47.321" v="602" actId="1076"/>
          <ac:picMkLst>
            <pc:docMk/>
            <pc:sldMk cId="2924301762" sldId="299"/>
            <ac:picMk id="3" creationId="{548D0807-1D53-08D7-0DF5-AD0716AD3E8C}"/>
          </ac:picMkLst>
        </pc:picChg>
        <pc:picChg chg="del">
          <ac:chgData name="Shchetinin Pavel" userId="b3a42d77705f70c5" providerId="LiveId" clId="{E646737E-D14D-409A-8FDB-A6EE29305AA0}" dt="2024-03-24T16:19:30.885" v="581" actId="21"/>
          <ac:picMkLst>
            <pc:docMk/>
            <pc:sldMk cId="2924301762" sldId="299"/>
            <ac:picMk id="5" creationId="{ADE4D30E-A476-B086-5D0C-D9684AFC0CE3}"/>
          </ac:picMkLst>
        </pc:picChg>
      </pc:sldChg>
      <pc:sldChg chg="add del">
        <pc:chgData name="Shchetinin Pavel" userId="b3a42d77705f70c5" providerId="LiveId" clId="{E646737E-D14D-409A-8FDB-A6EE29305AA0}" dt="2024-03-24T16:35:10.152" v="603" actId="2696"/>
        <pc:sldMkLst>
          <pc:docMk/>
          <pc:sldMk cId="962045139" sldId="300"/>
        </pc:sldMkLst>
      </pc:sldChg>
      <pc:sldChg chg="addSp delSp modSp add del mod ord">
        <pc:chgData name="Shchetinin Pavel" userId="b3a42d77705f70c5" providerId="LiveId" clId="{E646737E-D14D-409A-8FDB-A6EE29305AA0}" dt="2024-03-24T16:37:36.631" v="621"/>
        <pc:sldMkLst>
          <pc:docMk/>
          <pc:sldMk cId="2940660850" sldId="300"/>
        </pc:sldMkLst>
        <pc:spChg chg="mod">
          <ac:chgData name="Shchetinin Pavel" userId="b3a42d77705f70c5" providerId="LiveId" clId="{E646737E-D14D-409A-8FDB-A6EE29305AA0}" dt="2024-03-24T16:36:12.406" v="609" actId="20577"/>
          <ac:spMkLst>
            <pc:docMk/>
            <pc:sldMk cId="2940660850" sldId="300"/>
            <ac:spMk id="4" creationId="{A12BA698-0E40-2EFF-C4E4-76391A6BA06C}"/>
          </ac:spMkLst>
        </pc:spChg>
        <pc:picChg chg="add mod">
          <ac:chgData name="Shchetinin Pavel" userId="b3a42d77705f70c5" providerId="LiveId" clId="{E646737E-D14D-409A-8FDB-A6EE29305AA0}" dt="2024-03-24T16:37:36.631" v="621"/>
          <ac:picMkLst>
            <pc:docMk/>
            <pc:sldMk cId="2940660850" sldId="300"/>
            <ac:picMk id="2" creationId="{6125C737-986D-D784-E7F4-AB193E515405}"/>
          </ac:picMkLst>
        </pc:picChg>
        <pc:picChg chg="del">
          <ac:chgData name="Shchetinin Pavel" userId="b3a42d77705f70c5" providerId="LiveId" clId="{E646737E-D14D-409A-8FDB-A6EE29305AA0}" dt="2024-03-24T16:36:06.669" v="608" actId="21"/>
          <ac:picMkLst>
            <pc:docMk/>
            <pc:sldMk cId="2940660850" sldId="300"/>
            <ac:picMk id="3" creationId="{548D0807-1D53-08D7-0DF5-AD0716AD3E8C}"/>
          </ac:picMkLst>
        </pc:picChg>
        <pc:picChg chg="add mod">
          <ac:chgData name="Shchetinin Pavel" userId="b3a42d77705f70c5" providerId="LiveId" clId="{E646737E-D14D-409A-8FDB-A6EE29305AA0}" dt="2024-03-24T16:37:21.688" v="619"/>
          <ac:picMkLst>
            <pc:docMk/>
            <pc:sldMk cId="2940660850" sldId="300"/>
            <ac:picMk id="5" creationId="{882E03C6-055C-6EBA-172D-21738E9F4B49}"/>
          </ac:picMkLst>
        </pc:picChg>
      </pc:sldChg>
      <pc:sldChg chg="add del setBg">
        <pc:chgData name="Shchetinin Pavel" userId="b3a42d77705f70c5" providerId="LiveId" clId="{E646737E-D14D-409A-8FDB-A6EE29305AA0}" dt="2024-03-24T16:36:45.673" v="614"/>
        <pc:sldMkLst>
          <pc:docMk/>
          <pc:sldMk cId="474115249" sldId="301"/>
        </pc:sldMkLst>
      </pc:sldChg>
      <pc:sldChg chg="add del setBg">
        <pc:chgData name="Shchetinin Pavel" userId="b3a42d77705f70c5" providerId="LiveId" clId="{E646737E-D14D-409A-8FDB-A6EE29305AA0}" dt="2024-03-24T16:37:02.197" v="616"/>
        <pc:sldMkLst>
          <pc:docMk/>
          <pc:sldMk cId="807688530" sldId="301"/>
        </pc:sldMkLst>
      </pc:sldChg>
      <pc:sldChg chg="addSp delSp modSp add mod modAnim">
        <pc:chgData name="Shchetinin Pavel" userId="b3a42d77705f70c5" providerId="LiveId" clId="{E646737E-D14D-409A-8FDB-A6EE29305AA0}" dt="2024-03-24T17:22:10.697" v="825" actId="1440"/>
        <pc:sldMkLst>
          <pc:docMk/>
          <pc:sldMk cId="3312030613" sldId="301"/>
        </pc:sldMkLst>
        <pc:spChg chg="add del mod">
          <ac:chgData name="Shchetinin Pavel" userId="b3a42d77705f70c5" providerId="LiveId" clId="{E646737E-D14D-409A-8FDB-A6EE29305AA0}" dt="2024-03-24T16:39:13.485" v="633"/>
          <ac:spMkLst>
            <pc:docMk/>
            <pc:sldMk cId="3312030613" sldId="301"/>
            <ac:spMk id="6" creationId="{1D65214D-F8AD-CE66-3893-242135034E88}"/>
          </ac:spMkLst>
        </pc:spChg>
        <pc:spChg chg="add mod">
          <ac:chgData name="Shchetinin Pavel" userId="b3a42d77705f70c5" providerId="LiveId" clId="{E646737E-D14D-409A-8FDB-A6EE29305AA0}" dt="2024-03-24T16:49:32.588" v="678" actId="20577"/>
          <ac:spMkLst>
            <pc:docMk/>
            <pc:sldMk cId="3312030613" sldId="301"/>
            <ac:spMk id="8" creationId="{0DE3934C-3929-6D61-2E66-BA88F3F811B1}"/>
          </ac:spMkLst>
        </pc:spChg>
        <pc:picChg chg="del">
          <ac:chgData name="Shchetinin Pavel" userId="b3a42d77705f70c5" providerId="LiveId" clId="{E646737E-D14D-409A-8FDB-A6EE29305AA0}" dt="2024-03-24T16:39:13.475" v="631" actId="21"/>
          <ac:picMkLst>
            <pc:docMk/>
            <pc:sldMk cId="3312030613" sldId="301"/>
            <ac:picMk id="2" creationId="{6125C737-986D-D784-E7F4-AB193E515405}"/>
          </ac:picMkLst>
        </pc:picChg>
        <pc:picChg chg="del">
          <ac:chgData name="Shchetinin Pavel" userId="b3a42d77705f70c5" providerId="LiveId" clId="{E646737E-D14D-409A-8FDB-A6EE29305AA0}" dt="2024-03-24T16:38:56.078" v="627" actId="21"/>
          <ac:picMkLst>
            <pc:docMk/>
            <pc:sldMk cId="3312030613" sldId="301"/>
            <ac:picMk id="5" creationId="{882E03C6-055C-6EBA-172D-21738E9F4B49}"/>
          </ac:picMkLst>
        </pc:picChg>
        <pc:picChg chg="add mod">
          <ac:chgData name="Shchetinin Pavel" userId="b3a42d77705f70c5" providerId="LiveId" clId="{E646737E-D14D-409A-8FDB-A6EE29305AA0}" dt="2024-03-24T17:22:10.697" v="825" actId="1440"/>
          <ac:picMkLst>
            <pc:docMk/>
            <pc:sldMk cId="3312030613" sldId="301"/>
            <ac:picMk id="38920" creationId="{A3C69581-D3D3-A395-2021-0A5494401308}"/>
          </ac:picMkLst>
        </pc:picChg>
      </pc:sldChg>
      <pc:sldChg chg="addSp delSp modSp add mod ord modAnim">
        <pc:chgData name="Shchetinin Pavel" userId="b3a42d77705f70c5" providerId="LiveId" clId="{E646737E-D14D-409A-8FDB-A6EE29305AA0}" dt="2024-03-24T17:35:55.640" v="950" actId="14100"/>
        <pc:sldMkLst>
          <pc:docMk/>
          <pc:sldMk cId="3269203929" sldId="302"/>
        </pc:sldMkLst>
        <pc:spChg chg="mod">
          <ac:chgData name="Shchetinin Pavel" userId="b3a42d77705f70c5" providerId="LiveId" clId="{E646737E-D14D-409A-8FDB-A6EE29305AA0}" dt="2024-03-24T16:43:26.791" v="652" actId="20577"/>
          <ac:spMkLst>
            <pc:docMk/>
            <pc:sldMk cId="3269203929" sldId="302"/>
            <ac:spMk id="8" creationId="{0DE3934C-3929-6D61-2E66-BA88F3F811B1}"/>
          </ac:spMkLst>
        </pc:spChg>
        <pc:picChg chg="add del mod">
          <ac:chgData name="Shchetinin Pavel" userId="b3a42d77705f70c5" providerId="LiveId" clId="{E646737E-D14D-409A-8FDB-A6EE29305AA0}" dt="2024-03-24T17:23:06.841" v="829" actId="1440"/>
          <ac:picMkLst>
            <pc:docMk/>
            <pc:sldMk cId="3269203929" sldId="302"/>
            <ac:picMk id="2" creationId="{72310DD9-D5C3-1919-51D5-400A0F8C3464}"/>
          </ac:picMkLst>
        </pc:picChg>
        <pc:picChg chg="add mod">
          <ac:chgData name="Shchetinin Pavel" userId="b3a42d77705f70c5" providerId="LiveId" clId="{E646737E-D14D-409A-8FDB-A6EE29305AA0}" dt="2024-03-24T17:35:55.640" v="950" actId="14100"/>
          <ac:picMkLst>
            <pc:docMk/>
            <pc:sldMk cId="3269203929" sldId="302"/>
            <ac:picMk id="13" creationId="{2E54DF14-5493-1999-302B-2BD23F8EC2BD}"/>
          </ac:picMkLst>
        </pc:picChg>
        <pc:picChg chg="del">
          <ac:chgData name="Shchetinin Pavel" userId="b3a42d77705f70c5" providerId="LiveId" clId="{E646737E-D14D-409A-8FDB-A6EE29305AA0}" dt="2024-03-24T16:43:19.558" v="651" actId="21"/>
          <ac:picMkLst>
            <pc:docMk/>
            <pc:sldMk cId="3269203929" sldId="302"/>
            <ac:picMk id="38920" creationId="{A3C69581-D3D3-A395-2021-0A5494401308}"/>
          </ac:picMkLst>
        </pc:picChg>
        <pc:cxnChg chg="add mod">
          <ac:chgData name="Shchetinin Pavel" userId="b3a42d77705f70c5" providerId="LiveId" clId="{E646737E-D14D-409A-8FDB-A6EE29305AA0}" dt="2024-03-24T16:45:27.536" v="661" actId="1582"/>
          <ac:cxnSpMkLst>
            <pc:docMk/>
            <pc:sldMk cId="3269203929" sldId="302"/>
            <ac:cxnSpMk id="5" creationId="{48B704EA-8472-0F91-5196-AC3E413579ED}"/>
          </ac:cxnSpMkLst>
        </pc:cxnChg>
        <pc:cxnChg chg="add mod">
          <ac:chgData name="Shchetinin Pavel" userId="b3a42d77705f70c5" providerId="LiveId" clId="{E646737E-D14D-409A-8FDB-A6EE29305AA0}" dt="2024-03-24T16:46:26.727" v="667" actId="1582"/>
          <ac:cxnSpMkLst>
            <pc:docMk/>
            <pc:sldMk cId="3269203929" sldId="302"/>
            <ac:cxnSpMk id="7" creationId="{54A66316-CA95-5796-D90A-F0E6971F5A52}"/>
          </ac:cxnSpMkLst>
        </pc:cxnChg>
        <pc:cxnChg chg="add mod">
          <ac:chgData name="Shchetinin Pavel" userId="b3a42d77705f70c5" providerId="LiveId" clId="{E646737E-D14D-409A-8FDB-A6EE29305AA0}" dt="2024-03-24T16:46:59.848" v="670" actId="1582"/>
          <ac:cxnSpMkLst>
            <pc:docMk/>
            <pc:sldMk cId="3269203929" sldId="302"/>
            <ac:cxnSpMk id="10" creationId="{A7D8977F-59DC-CA2A-54FA-E9646D82EF9D}"/>
          </ac:cxnSpMkLst>
        </pc:cxnChg>
        <pc:cxnChg chg="add mod">
          <ac:chgData name="Shchetinin Pavel" userId="b3a42d77705f70c5" providerId="LiveId" clId="{E646737E-D14D-409A-8FDB-A6EE29305AA0}" dt="2024-03-24T16:47:25.150" v="673" actId="1582"/>
          <ac:cxnSpMkLst>
            <pc:docMk/>
            <pc:sldMk cId="3269203929" sldId="302"/>
            <ac:cxnSpMk id="12" creationId="{AB431368-6B1B-A636-5A12-7D0CCBB00B2A}"/>
          </ac:cxnSpMkLst>
        </pc:cxnChg>
      </pc:sldChg>
      <pc:sldChg chg="addSp delSp modSp add mod delAnim">
        <pc:chgData name="Shchetinin Pavel" userId="b3a42d77705f70c5" providerId="LiveId" clId="{E646737E-D14D-409A-8FDB-A6EE29305AA0}" dt="2024-03-24T17:24:16.193" v="839" actId="1440"/>
        <pc:sldMkLst>
          <pc:docMk/>
          <pc:sldMk cId="716599026" sldId="303"/>
        </pc:sldMkLst>
        <pc:spChg chg="add mod">
          <ac:chgData name="Shchetinin Pavel" userId="b3a42d77705f70c5" providerId="LiveId" clId="{E646737E-D14D-409A-8FDB-A6EE29305AA0}" dt="2024-03-24T17:06:30.914" v="761" actId="255"/>
          <ac:spMkLst>
            <pc:docMk/>
            <pc:sldMk cId="716599026" sldId="303"/>
            <ac:spMk id="9" creationId="{36DE6320-9C0D-E9D8-4266-0DA39D801B12}"/>
          </ac:spMkLst>
        </pc:spChg>
        <pc:picChg chg="del mod">
          <ac:chgData name="Shchetinin Pavel" userId="b3a42d77705f70c5" providerId="LiveId" clId="{E646737E-D14D-409A-8FDB-A6EE29305AA0}" dt="2024-03-24T16:56:26.663" v="686" actId="21"/>
          <ac:picMkLst>
            <pc:docMk/>
            <pc:sldMk cId="716599026" sldId="303"/>
            <ac:picMk id="2" creationId="{72310DD9-D5C3-1919-51D5-400A0F8C3464}"/>
          </ac:picMkLst>
        </pc:picChg>
        <pc:picChg chg="add mod">
          <ac:chgData name="Shchetinin Pavel" userId="b3a42d77705f70c5" providerId="LiveId" clId="{E646737E-D14D-409A-8FDB-A6EE29305AA0}" dt="2024-03-24T17:24:16.193" v="839" actId="1440"/>
          <ac:picMkLst>
            <pc:docMk/>
            <pc:sldMk cId="716599026" sldId="303"/>
            <ac:picMk id="3" creationId="{ACFC31B4-A3DF-36EF-F1E4-56C980561075}"/>
          </ac:picMkLst>
        </pc:picChg>
        <pc:picChg chg="add mod">
          <ac:chgData name="Shchetinin Pavel" userId="b3a42d77705f70c5" providerId="LiveId" clId="{E646737E-D14D-409A-8FDB-A6EE29305AA0}" dt="2024-03-24T17:23:48.401" v="835" actId="1440"/>
          <ac:picMkLst>
            <pc:docMk/>
            <pc:sldMk cId="716599026" sldId="303"/>
            <ac:picMk id="6" creationId="{B0499FE9-D768-29F3-5A3E-E55C34FC2588}"/>
          </ac:picMkLst>
        </pc:picChg>
        <pc:cxnChg chg="del">
          <ac:chgData name="Shchetinin Pavel" userId="b3a42d77705f70c5" providerId="LiveId" clId="{E646737E-D14D-409A-8FDB-A6EE29305AA0}" dt="2024-03-24T16:56:31.461" v="687" actId="21"/>
          <ac:cxnSpMkLst>
            <pc:docMk/>
            <pc:sldMk cId="716599026" sldId="303"/>
            <ac:cxnSpMk id="5" creationId="{48B704EA-8472-0F91-5196-AC3E413579ED}"/>
          </ac:cxnSpMkLst>
        </pc:cxnChg>
        <pc:cxnChg chg="del">
          <ac:chgData name="Shchetinin Pavel" userId="b3a42d77705f70c5" providerId="LiveId" clId="{E646737E-D14D-409A-8FDB-A6EE29305AA0}" dt="2024-03-24T16:56:33.615" v="688" actId="21"/>
          <ac:cxnSpMkLst>
            <pc:docMk/>
            <pc:sldMk cId="716599026" sldId="303"/>
            <ac:cxnSpMk id="7" creationId="{54A66316-CA95-5796-D90A-F0E6971F5A52}"/>
          </ac:cxnSpMkLst>
        </pc:cxnChg>
        <pc:cxnChg chg="del mod">
          <ac:chgData name="Shchetinin Pavel" userId="b3a42d77705f70c5" providerId="LiveId" clId="{E646737E-D14D-409A-8FDB-A6EE29305AA0}" dt="2024-03-24T16:56:41.261" v="690" actId="21"/>
          <ac:cxnSpMkLst>
            <pc:docMk/>
            <pc:sldMk cId="716599026" sldId="303"/>
            <ac:cxnSpMk id="10" creationId="{A7D8977F-59DC-CA2A-54FA-E9646D82EF9D}"/>
          </ac:cxnSpMkLst>
        </pc:cxnChg>
        <pc:cxnChg chg="mod">
          <ac:chgData name="Shchetinin Pavel" userId="b3a42d77705f70c5" providerId="LiveId" clId="{E646737E-D14D-409A-8FDB-A6EE29305AA0}" dt="2024-03-24T17:02:49.919" v="698" actId="1076"/>
          <ac:cxnSpMkLst>
            <pc:docMk/>
            <pc:sldMk cId="716599026" sldId="303"/>
            <ac:cxnSpMk id="12" creationId="{AB431368-6B1B-A636-5A12-7D0CCBB00B2A}"/>
          </ac:cxnSpMkLst>
        </pc:cxnChg>
      </pc:sldChg>
      <pc:sldChg chg="addSp delSp modSp add mod ord modAnim">
        <pc:chgData name="Shchetinin Pavel" userId="b3a42d77705f70c5" providerId="LiveId" clId="{E646737E-D14D-409A-8FDB-A6EE29305AA0}" dt="2024-03-24T18:09:04.719" v="1035"/>
        <pc:sldMkLst>
          <pc:docMk/>
          <pc:sldMk cId="4234126434" sldId="304"/>
        </pc:sldMkLst>
        <pc:picChg chg="add mod">
          <ac:chgData name="Shchetinin Pavel" userId="b3a42d77705f70c5" providerId="LiveId" clId="{E646737E-D14D-409A-8FDB-A6EE29305AA0}" dt="2024-03-24T17:09:32.944" v="769" actId="14100"/>
          <ac:picMkLst>
            <pc:docMk/>
            <pc:sldMk cId="4234126434" sldId="304"/>
            <ac:picMk id="2" creationId="{F46D7B6F-871C-C107-D703-D17E86D2D077}"/>
          </ac:picMkLst>
        </pc:picChg>
        <pc:picChg chg="del">
          <ac:chgData name="Shchetinin Pavel" userId="b3a42d77705f70c5" providerId="LiveId" clId="{E646737E-D14D-409A-8FDB-A6EE29305AA0}" dt="2024-03-24T17:07:08.878" v="765" actId="21"/>
          <ac:picMkLst>
            <pc:docMk/>
            <pc:sldMk cId="4234126434" sldId="304"/>
            <ac:picMk id="38920" creationId="{A3C69581-D3D3-A395-2021-0A5494401308}"/>
          </ac:picMkLst>
        </pc:picChg>
      </pc:sldChg>
      <pc:sldChg chg="addSp delSp modSp add mod ord delAnim modAnim">
        <pc:chgData name="Shchetinin Pavel" userId="b3a42d77705f70c5" providerId="LiveId" clId="{E646737E-D14D-409A-8FDB-A6EE29305AA0}" dt="2024-03-24T17:35:39.933" v="945" actId="1076"/>
        <pc:sldMkLst>
          <pc:docMk/>
          <pc:sldMk cId="2276182188" sldId="305"/>
        </pc:sldMkLst>
        <pc:spChg chg="add mod">
          <ac:chgData name="Shchetinin Pavel" userId="b3a42d77705f70c5" providerId="LiveId" clId="{E646737E-D14D-409A-8FDB-A6EE29305AA0}" dt="2024-03-24T17:17:39.512" v="820" actId="1076"/>
          <ac:spMkLst>
            <pc:docMk/>
            <pc:sldMk cId="2276182188" sldId="305"/>
            <ac:spMk id="18" creationId="{F7102236-1FB3-2A17-A2EF-F6E5912383F1}"/>
          </ac:spMkLst>
        </pc:spChg>
        <pc:picChg chg="add mod">
          <ac:chgData name="Shchetinin Pavel" userId="b3a42d77705f70c5" providerId="LiveId" clId="{E646737E-D14D-409A-8FDB-A6EE29305AA0}" dt="2024-03-24T17:35:39.933" v="945" actId="1076"/>
          <ac:picMkLst>
            <pc:docMk/>
            <pc:sldMk cId="2276182188" sldId="305"/>
            <ac:picMk id="2" creationId="{791FF445-E7DA-E726-6C46-CE6D836DC3CC}"/>
          </ac:picMkLst>
        </pc:picChg>
        <pc:picChg chg="add mod">
          <ac:chgData name="Shchetinin Pavel" userId="b3a42d77705f70c5" providerId="LiveId" clId="{E646737E-D14D-409A-8FDB-A6EE29305AA0}" dt="2024-03-24T17:35:39.344" v="944" actId="1076"/>
          <ac:picMkLst>
            <pc:docMk/>
            <pc:sldMk cId="2276182188" sldId="305"/>
            <ac:picMk id="19" creationId="{B1549F8D-2B91-482C-CFE8-BC61FA94673C}"/>
          </ac:picMkLst>
        </pc:picChg>
        <pc:picChg chg="del">
          <ac:chgData name="Shchetinin Pavel" userId="b3a42d77705f70c5" providerId="LiveId" clId="{E646737E-D14D-409A-8FDB-A6EE29305AA0}" dt="2024-03-24T17:13:10.037" v="772" actId="21"/>
          <ac:picMkLst>
            <pc:docMk/>
            <pc:sldMk cId="2276182188" sldId="305"/>
            <ac:picMk id="38920" creationId="{A3C69581-D3D3-A395-2021-0A5494401308}"/>
          </ac:picMkLst>
        </pc:picChg>
        <pc:cxnChg chg="add del mod">
          <ac:chgData name="Shchetinin Pavel" userId="b3a42d77705f70c5" providerId="LiveId" clId="{E646737E-D14D-409A-8FDB-A6EE29305AA0}" dt="2024-03-24T17:13:51.550" v="781" actId="21"/>
          <ac:cxnSpMkLst>
            <pc:docMk/>
            <pc:sldMk cId="2276182188" sldId="305"/>
            <ac:cxnSpMk id="3" creationId="{8697E106-3E75-FEAD-762C-7E1799A6F2C3}"/>
          </ac:cxnSpMkLst>
        </pc:cxnChg>
        <pc:cxnChg chg="add mod">
          <ac:chgData name="Shchetinin Pavel" userId="b3a42d77705f70c5" providerId="LiveId" clId="{E646737E-D14D-409A-8FDB-A6EE29305AA0}" dt="2024-03-24T17:14:18.310" v="784" actId="1582"/>
          <ac:cxnSpMkLst>
            <pc:docMk/>
            <pc:sldMk cId="2276182188" sldId="305"/>
            <ac:cxnSpMk id="6" creationId="{82B72E53-D5BC-CF0C-6150-C281F9A8493D}"/>
          </ac:cxnSpMkLst>
        </pc:cxnChg>
        <pc:cxnChg chg="add mod">
          <ac:chgData name="Shchetinin Pavel" userId="b3a42d77705f70c5" providerId="LiveId" clId="{E646737E-D14D-409A-8FDB-A6EE29305AA0}" dt="2024-03-24T17:14:37.635" v="787" actId="14100"/>
          <ac:cxnSpMkLst>
            <pc:docMk/>
            <pc:sldMk cId="2276182188" sldId="305"/>
            <ac:cxnSpMk id="7" creationId="{2F8C1E88-5352-EB6F-98F6-527D3C5D463D}"/>
          </ac:cxnSpMkLst>
        </pc:cxnChg>
        <pc:cxnChg chg="add mod">
          <ac:chgData name="Shchetinin Pavel" userId="b3a42d77705f70c5" providerId="LiveId" clId="{E646737E-D14D-409A-8FDB-A6EE29305AA0}" dt="2024-03-24T17:14:51.576" v="790" actId="14100"/>
          <ac:cxnSpMkLst>
            <pc:docMk/>
            <pc:sldMk cId="2276182188" sldId="305"/>
            <ac:cxnSpMk id="10" creationId="{08C34D5D-4DE1-B4D8-8FC8-6188D937FD66}"/>
          </ac:cxnSpMkLst>
        </pc:cxnChg>
        <pc:cxnChg chg="add mod">
          <ac:chgData name="Shchetinin Pavel" userId="b3a42d77705f70c5" providerId="LiveId" clId="{E646737E-D14D-409A-8FDB-A6EE29305AA0}" dt="2024-03-24T17:15:10.105" v="793" actId="14100"/>
          <ac:cxnSpMkLst>
            <pc:docMk/>
            <pc:sldMk cId="2276182188" sldId="305"/>
            <ac:cxnSpMk id="12" creationId="{7D206617-488B-A046-38E5-6CDAE7F5B5B7}"/>
          </ac:cxnSpMkLst>
        </pc:cxnChg>
        <pc:cxnChg chg="add mod">
          <ac:chgData name="Shchetinin Pavel" userId="b3a42d77705f70c5" providerId="LiveId" clId="{E646737E-D14D-409A-8FDB-A6EE29305AA0}" dt="2024-03-24T17:15:22.523" v="796" actId="14100"/>
          <ac:cxnSpMkLst>
            <pc:docMk/>
            <pc:sldMk cId="2276182188" sldId="305"/>
            <ac:cxnSpMk id="14" creationId="{11C504CE-2B1C-3400-2030-93F881D14534}"/>
          </ac:cxnSpMkLst>
        </pc:cxnChg>
        <pc:cxnChg chg="add mod">
          <ac:chgData name="Shchetinin Pavel" userId="b3a42d77705f70c5" providerId="LiveId" clId="{E646737E-D14D-409A-8FDB-A6EE29305AA0}" dt="2024-03-24T17:15:36.907" v="799" actId="14100"/>
          <ac:cxnSpMkLst>
            <pc:docMk/>
            <pc:sldMk cId="2276182188" sldId="305"/>
            <ac:cxnSpMk id="16" creationId="{71786315-92EF-3C63-6CB4-1A36AF4B4CEE}"/>
          </ac:cxnSpMkLst>
        </pc:cxnChg>
      </pc:sldChg>
      <pc:sldChg chg="addSp delSp modSp add mod modAnim">
        <pc:chgData name="Shchetinin Pavel" userId="b3a42d77705f70c5" providerId="LiveId" clId="{E646737E-D14D-409A-8FDB-A6EE29305AA0}" dt="2024-03-24T17:45:49.784" v="1004" actId="14100"/>
        <pc:sldMkLst>
          <pc:docMk/>
          <pc:sldMk cId="534598244" sldId="306"/>
        </pc:sldMkLst>
        <pc:spChg chg="add mod">
          <ac:chgData name="Shchetinin Pavel" userId="b3a42d77705f70c5" providerId="LiveId" clId="{E646737E-D14D-409A-8FDB-A6EE29305AA0}" dt="2024-03-24T17:26:03.938" v="848" actId="255"/>
          <ac:spMkLst>
            <pc:docMk/>
            <pc:sldMk cId="534598244" sldId="306"/>
            <ac:spMk id="5" creationId="{541C31DB-8DDE-1EBC-928C-72C4049F865B}"/>
          </ac:spMkLst>
        </pc:spChg>
        <pc:spChg chg="add mod">
          <ac:chgData name="Shchetinin Pavel" userId="b3a42d77705f70c5" providerId="LiveId" clId="{E646737E-D14D-409A-8FDB-A6EE29305AA0}" dt="2024-03-24T17:31:03.069" v="922" actId="20577"/>
          <ac:spMkLst>
            <pc:docMk/>
            <pc:sldMk cId="534598244" sldId="306"/>
            <ac:spMk id="7" creationId="{184D8E65-0C4F-8D71-4D84-37B49137F645}"/>
          </ac:spMkLst>
        </pc:spChg>
        <pc:picChg chg="add mod">
          <ac:chgData name="Shchetinin Pavel" userId="b3a42d77705f70c5" providerId="LiveId" clId="{E646737E-D14D-409A-8FDB-A6EE29305AA0}" dt="2024-03-24T17:27:24.464" v="856" actId="1076"/>
          <ac:picMkLst>
            <pc:docMk/>
            <pc:sldMk cId="534598244" sldId="306"/>
            <ac:picMk id="2" creationId="{11466233-BD72-62F8-DFFC-D801D48EBE2F}"/>
          </ac:picMkLst>
        </pc:picChg>
        <pc:picChg chg="add mod">
          <ac:chgData name="Shchetinin Pavel" userId="b3a42d77705f70c5" providerId="LiveId" clId="{E646737E-D14D-409A-8FDB-A6EE29305AA0}" dt="2024-03-24T17:45:49.784" v="1004" actId="14100"/>
          <ac:picMkLst>
            <pc:docMk/>
            <pc:sldMk cId="534598244" sldId="306"/>
            <ac:picMk id="32" creationId="{C323F052-180C-EF28-0282-50EEAB446D4A}"/>
          </ac:picMkLst>
        </pc:picChg>
        <pc:picChg chg="del">
          <ac:chgData name="Shchetinin Pavel" userId="b3a42d77705f70c5" providerId="LiveId" clId="{E646737E-D14D-409A-8FDB-A6EE29305AA0}" dt="2024-03-24T17:24:52.640" v="840" actId="21"/>
          <ac:picMkLst>
            <pc:docMk/>
            <pc:sldMk cId="534598244" sldId="306"/>
            <ac:picMk id="38920" creationId="{A3C69581-D3D3-A395-2021-0A5494401308}"/>
          </ac:picMkLst>
        </pc:picChg>
        <pc:cxnChg chg="add mod">
          <ac:chgData name="Shchetinin Pavel" userId="b3a42d77705f70c5" providerId="LiveId" clId="{E646737E-D14D-409A-8FDB-A6EE29305AA0}" dt="2024-03-24T17:31:39.065" v="930" actId="14100"/>
          <ac:cxnSpMkLst>
            <pc:docMk/>
            <pc:sldMk cId="534598244" sldId="306"/>
            <ac:cxnSpMk id="9" creationId="{10B5F9FD-5D75-7088-469B-8D499C3E5BD4}"/>
          </ac:cxnSpMkLst>
        </pc:cxnChg>
        <pc:cxnChg chg="add mod">
          <ac:chgData name="Shchetinin Pavel" userId="b3a42d77705f70c5" providerId="LiveId" clId="{E646737E-D14D-409A-8FDB-A6EE29305AA0}" dt="2024-03-24T17:31:44.848" v="931" actId="14100"/>
          <ac:cxnSpMkLst>
            <pc:docMk/>
            <pc:sldMk cId="534598244" sldId="306"/>
            <ac:cxnSpMk id="11" creationId="{29C75518-04A0-4F05-66C3-F57164D45BB0}"/>
          </ac:cxnSpMkLst>
        </pc:cxnChg>
        <pc:cxnChg chg="add mod">
          <ac:chgData name="Shchetinin Pavel" userId="b3a42d77705f70c5" providerId="LiveId" clId="{E646737E-D14D-409A-8FDB-A6EE29305AA0}" dt="2024-03-24T17:31:27.976" v="927" actId="14100"/>
          <ac:cxnSpMkLst>
            <pc:docMk/>
            <pc:sldMk cId="534598244" sldId="306"/>
            <ac:cxnSpMk id="14" creationId="{394206DC-8B0F-9F3A-3CD1-7F137C142171}"/>
          </ac:cxnSpMkLst>
        </pc:cxnChg>
        <pc:cxnChg chg="add mod">
          <ac:chgData name="Shchetinin Pavel" userId="b3a42d77705f70c5" providerId="LiveId" clId="{E646737E-D14D-409A-8FDB-A6EE29305AA0}" dt="2024-03-24T17:31:32.800" v="928" actId="14100"/>
          <ac:cxnSpMkLst>
            <pc:docMk/>
            <pc:sldMk cId="534598244" sldId="306"/>
            <ac:cxnSpMk id="16" creationId="{BFE4DC38-2509-B8D0-851E-21FCEDE2BC7A}"/>
          </ac:cxnSpMkLst>
        </pc:cxnChg>
        <pc:cxnChg chg="add mod">
          <ac:chgData name="Shchetinin Pavel" userId="b3a42d77705f70c5" providerId="LiveId" clId="{E646737E-D14D-409A-8FDB-A6EE29305AA0}" dt="2024-03-24T17:31:21.663" v="926" actId="14100"/>
          <ac:cxnSpMkLst>
            <pc:docMk/>
            <pc:sldMk cId="534598244" sldId="306"/>
            <ac:cxnSpMk id="18" creationId="{833D10A6-BE7D-E5C4-8854-4211FABAAFD1}"/>
          </ac:cxnSpMkLst>
        </pc:cxnChg>
        <pc:cxnChg chg="add mod">
          <ac:chgData name="Shchetinin Pavel" userId="b3a42d77705f70c5" providerId="LiveId" clId="{E646737E-D14D-409A-8FDB-A6EE29305AA0}" dt="2024-03-24T17:34:03.312" v="936" actId="14100"/>
          <ac:cxnSpMkLst>
            <pc:docMk/>
            <pc:sldMk cId="534598244" sldId="306"/>
            <ac:cxnSpMk id="20" creationId="{87630607-4F94-8349-A7B6-BFA53D9332D1}"/>
          </ac:cxnSpMkLst>
        </pc:cxnChg>
      </pc:sldChg>
      <pc:sldChg chg="addSp delSp modSp add del mod ord delAnim modAnim">
        <pc:chgData name="Shchetinin Pavel" userId="b3a42d77705f70c5" providerId="LiveId" clId="{E646737E-D14D-409A-8FDB-A6EE29305AA0}" dt="2024-03-24T17:45:58.097" v="1005" actId="14100"/>
        <pc:sldMkLst>
          <pc:docMk/>
          <pc:sldMk cId="1907399938" sldId="307"/>
        </pc:sldMkLst>
        <pc:spChg chg="add mod">
          <ac:chgData name="Shchetinin Pavel" userId="b3a42d77705f70c5" providerId="LiveId" clId="{E646737E-D14D-409A-8FDB-A6EE29305AA0}" dt="2024-03-24T17:38:34.240" v="963" actId="122"/>
          <ac:spMkLst>
            <pc:docMk/>
            <pc:sldMk cId="1907399938" sldId="307"/>
            <ac:spMk id="3" creationId="{3DEFDC1D-2C8A-89AE-4BFF-BD679E462EEB}"/>
          </ac:spMkLst>
        </pc:spChg>
        <pc:spChg chg="add mod">
          <ac:chgData name="Shchetinin Pavel" userId="b3a42d77705f70c5" providerId="LiveId" clId="{E646737E-D14D-409A-8FDB-A6EE29305AA0}" dt="2024-03-24T17:43:22.028" v="989" actId="207"/>
          <ac:spMkLst>
            <pc:docMk/>
            <pc:sldMk cId="1907399938" sldId="307"/>
            <ac:spMk id="7" creationId="{ED6109DE-523E-796B-A980-D91DB7B580C1}"/>
          </ac:spMkLst>
        </pc:spChg>
        <pc:picChg chg="add mod">
          <ac:chgData name="Shchetinin Pavel" userId="b3a42d77705f70c5" providerId="LiveId" clId="{E646737E-D14D-409A-8FDB-A6EE29305AA0}" dt="2024-03-24T17:39:04.319" v="965" actId="1076"/>
          <ac:picMkLst>
            <pc:docMk/>
            <pc:sldMk cId="1907399938" sldId="307"/>
            <ac:picMk id="5" creationId="{FDAEC4BC-CD14-45F8-5BD2-479048D88DAF}"/>
          </ac:picMkLst>
        </pc:picChg>
        <pc:picChg chg="add mod">
          <ac:chgData name="Shchetinin Pavel" userId="b3a42d77705f70c5" providerId="LiveId" clId="{E646737E-D14D-409A-8FDB-A6EE29305AA0}" dt="2024-03-24T17:43:58.270" v="994" actId="14100"/>
          <ac:picMkLst>
            <pc:docMk/>
            <pc:sldMk cId="1907399938" sldId="307"/>
            <ac:picMk id="9" creationId="{BA7F684D-9624-D79F-D201-FFAD4C20B4E4}"/>
          </ac:picMkLst>
        </pc:picChg>
        <pc:picChg chg="add mod">
          <ac:chgData name="Shchetinin Pavel" userId="b3a42d77705f70c5" providerId="LiveId" clId="{E646737E-D14D-409A-8FDB-A6EE29305AA0}" dt="2024-03-24T17:45:58.097" v="1005" actId="14100"/>
          <ac:picMkLst>
            <pc:docMk/>
            <pc:sldMk cId="1907399938" sldId="307"/>
            <ac:picMk id="10" creationId="{74DE5AC3-04A6-CF80-F673-118EBE6546E6}"/>
          </ac:picMkLst>
        </pc:picChg>
        <pc:picChg chg="del mod">
          <ac:chgData name="Shchetinin Pavel" userId="b3a42d77705f70c5" providerId="LiveId" clId="{E646737E-D14D-409A-8FDB-A6EE29305AA0}" dt="2024-03-24T17:37:31.410" v="957" actId="21"/>
          <ac:picMkLst>
            <pc:docMk/>
            <pc:sldMk cId="1907399938" sldId="307"/>
            <ac:picMk id="38920" creationId="{A3C69581-D3D3-A395-2021-0A5494401308}"/>
          </ac:picMkLst>
        </pc:picChg>
      </pc:sldChg>
      <pc:sldChg chg="addSp delSp modSp add mod ord delAnim modAnim">
        <pc:chgData name="Shchetinin Pavel" userId="b3a42d77705f70c5" providerId="LiveId" clId="{E646737E-D14D-409A-8FDB-A6EE29305AA0}" dt="2024-03-24T17:51:58.353" v="1032" actId="1076"/>
        <pc:sldMkLst>
          <pc:docMk/>
          <pc:sldMk cId="1161954535" sldId="308"/>
        </pc:sldMkLst>
        <pc:spChg chg="add mod">
          <ac:chgData name="Shchetinin Pavel" userId="b3a42d77705f70c5" providerId="LiveId" clId="{E646737E-D14D-409A-8FDB-A6EE29305AA0}" dt="2024-03-24T17:47:12.454" v="1012" actId="122"/>
          <ac:spMkLst>
            <pc:docMk/>
            <pc:sldMk cId="1161954535" sldId="308"/>
            <ac:spMk id="3" creationId="{E2EC646B-7B85-B2FE-BD78-7663F9B6F585}"/>
          </ac:spMkLst>
        </pc:spChg>
        <pc:picChg chg="add mod">
          <ac:chgData name="Shchetinin Pavel" userId="b3a42d77705f70c5" providerId="LiveId" clId="{E646737E-D14D-409A-8FDB-A6EE29305AA0}" dt="2024-03-24T17:48:32.330" v="1024" actId="14100"/>
          <ac:picMkLst>
            <pc:docMk/>
            <pc:sldMk cId="1161954535" sldId="308"/>
            <ac:picMk id="5" creationId="{4A9A4C43-8C40-58CF-7E1B-B5D49C887913}"/>
          </ac:picMkLst>
        </pc:picChg>
        <pc:picChg chg="add mod">
          <ac:chgData name="Shchetinin Pavel" userId="b3a42d77705f70c5" providerId="LiveId" clId="{E646737E-D14D-409A-8FDB-A6EE29305AA0}" dt="2024-03-24T17:51:58.353" v="1032" actId="1076"/>
          <ac:picMkLst>
            <pc:docMk/>
            <pc:sldMk cId="1161954535" sldId="308"/>
            <ac:picMk id="6" creationId="{80343A8C-D9A9-377F-3D38-E04E6E40C2B8}"/>
          </ac:picMkLst>
        </pc:picChg>
        <pc:picChg chg="add mod">
          <ac:chgData name="Shchetinin Pavel" userId="b3a42d77705f70c5" providerId="LiveId" clId="{E646737E-D14D-409A-8FDB-A6EE29305AA0}" dt="2024-03-24T17:50:47.096" v="1030" actId="1076"/>
          <ac:picMkLst>
            <pc:docMk/>
            <pc:sldMk cId="1161954535" sldId="308"/>
            <ac:picMk id="7" creationId="{80974F39-8C15-D913-314D-E38926FC2FC5}"/>
          </ac:picMkLst>
        </pc:picChg>
        <pc:picChg chg="del">
          <ac:chgData name="Shchetinin Pavel" userId="b3a42d77705f70c5" providerId="LiveId" clId="{E646737E-D14D-409A-8FDB-A6EE29305AA0}" dt="2024-03-24T17:46:06.523" v="1006" actId="21"/>
          <ac:picMkLst>
            <pc:docMk/>
            <pc:sldMk cId="1161954535" sldId="308"/>
            <ac:picMk id="38920" creationId="{A3C69581-D3D3-A395-2021-0A5494401308}"/>
          </ac:picMkLst>
        </pc:picChg>
      </pc:sldChg>
      <pc:sldChg chg="add">
        <pc:chgData name="Shchetinin Pavel" userId="b3a42d77705f70c5" providerId="LiveId" clId="{E646737E-D14D-409A-8FDB-A6EE29305AA0}" dt="2024-03-24T17:53:11.324" v="1033"/>
        <pc:sldMkLst>
          <pc:docMk/>
          <pc:sldMk cId="4240281551" sldId="309"/>
        </pc:sldMkLst>
      </pc:sldChg>
      <pc:sldChg chg="addSp delSp modSp add mod delAnim">
        <pc:chgData name="Shchetinin Pavel" userId="b3a42d77705f70c5" providerId="LiveId" clId="{E646737E-D14D-409A-8FDB-A6EE29305AA0}" dt="2024-03-24T18:17:21.970" v="1099" actId="14100"/>
        <pc:sldMkLst>
          <pc:docMk/>
          <pc:sldMk cId="973045569" sldId="310"/>
        </pc:sldMkLst>
        <pc:spChg chg="add mod">
          <ac:chgData name="Shchetinin Pavel" userId="b3a42d77705f70c5" providerId="LiveId" clId="{E646737E-D14D-409A-8FDB-A6EE29305AA0}" dt="2024-03-24T18:14:39.037" v="1076" actId="113"/>
          <ac:spMkLst>
            <pc:docMk/>
            <pc:sldMk cId="973045569" sldId="310"/>
            <ac:spMk id="13" creationId="{A3C09DEA-5637-ED8D-6B2C-BC6857242713}"/>
          </ac:spMkLst>
        </pc:spChg>
        <pc:spChg chg="add mod">
          <ac:chgData name="Shchetinin Pavel" userId="b3a42d77705f70c5" providerId="LiveId" clId="{E646737E-D14D-409A-8FDB-A6EE29305AA0}" dt="2024-03-24T18:14:30.901" v="1074" actId="113"/>
          <ac:spMkLst>
            <pc:docMk/>
            <pc:sldMk cId="973045569" sldId="310"/>
            <ac:spMk id="15" creationId="{BCDE69AC-FE57-4FE8-381B-5BCF507E1A0E}"/>
          </ac:spMkLst>
        </pc:spChg>
        <pc:spChg chg="add mod">
          <ac:chgData name="Shchetinin Pavel" userId="b3a42d77705f70c5" providerId="LiveId" clId="{E646737E-D14D-409A-8FDB-A6EE29305AA0}" dt="2024-03-24T18:16:04.683" v="1083" actId="1076"/>
          <ac:spMkLst>
            <pc:docMk/>
            <pc:sldMk cId="973045569" sldId="310"/>
            <ac:spMk id="17" creationId="{7FF2DFD0-D69C-E0FB-B4F7-2EF2FE17F333}"/>
          </ac:spMkLst>
        </pc:spChg>
        <pc:spChg chg="add mod">
          <ac:chgData name="Shchetinin Pavel" userId="b3a42d77705f70c5" providerId="LiveId" clId="{E646737E-D14D-409A-8FDB-A6EE29305AA0}" dt="2024-03-24T18:16:30.779" v="1098" actId="14100"/>
          <ac:spMkLst>
            <pc:docMk/>
            <pc:sldMk cId="973045569" sldId="310"/>
            <ac:spMk id="19" creationId="{ACBFE38D-0CB6-EBE7-596B-FB2320CF5D94}"/>
          </ac:spMkLst>
        </pc:spChg>
        <pc:picChg chg="add mod">
          <ac:chgData name="Shchetinin Pavel" userId="b3a42d77705f70c5" providerId="LiveId" clId="{E646737E-D14D-409A-8FDB-A6EE29305AA0}" dt="2024-03-24T18:17:21.970" v="1099" actId="14100"/>
          <ac:picMkLst>
            <pc:docMk/>
            <pc:sldMk cId="973045569" sldId="310"/>
            <ac:picMk id="2" creationId="{95D8C5E2-8185-7BD4-1219-BAF3C216668E}"/>
          </ac:picMkLst>
        </pc:picChg>
        <pc:picChg chg="del">
          <ac:chgData name="Shchetinin Pavel" userId="b3a42d77705f70c5" providerId="LiveId" clId="{E646737E-D14D-409A-8FDB-A6EE29305AA0}" dt="2024-03-24T18:09:49.659" v="1037" actId="21"/>
          <ac:picMkLst>
            <pc:docMk/>
            <pc:sldMk cId="973045569" sldId="310"/>
            <ac:picMk id="3" creationId="{ACFC31B4-A3DF-36EF-F1E4-56C980561075}"/>
          </ac:picMkLst>
        </pc:picChg>
        <pc:picChg chg="add mod">
          <ac:chgData name="Shchetinin Pavel" userId="b3a42d77705f70c5" providerId="LiveId" clId="{E646737E-D14D-409A-8FDB-A6EE29305AA0}" dt="2024-03-24T18:15:49.058" v="1080" actId="14100"/>
          <ac:picMkLst>
            <pc:docMk/>
            <pc:sldMk cId="973045569" sldId="310"/>
            <ac:picMk id="5" creationId="{3E886B6E-0806-9E72-A577-4920FC43E3EE}"/>
          </ac:picMkLst>
        </pc:picChg>
        <pc:picChg chg="del">
          <ac:chgData name="Shchetinin Pavel" userId="b3a42d77705f70c5" providerId="LiveId" clId="{E646737E-D14D-409A-8FDB-A6EE29305AA0}" dt="2024-03-24T18:10:00.369" v="1039" actId="21"/>
          <ac:picMkLst>
            <pc:docMk/>
            <pc:sldMk cId="973045569" sldId="310"/>
            <ac:picMk id="6" creationId="{B0499FE9-D768-29F3-5A3E-E55C34FC2588}"/>
          </ac:picMkLst>
        </pc:picChg>
        <pc:picChg chg="add mod">
          <ac:chgData name="Shchetinin Pavel" userId="b3a42d77705f70c5" providerId="LiveId" clId="{E646737E-D14D-409A-8FDB-A6EE29305AA0}" dt="2024-03-24T18:11:32.422" v="1046"/>
          <ac:picMkLst>
            <pc:docMk/>
            <pc:sldMk cId="973045569" sldId="310"/>
            <ac:picMk id="7" creationId="{7A469DA0-DE54-E0F7-0471-E0FE11A7F895}"/>
          </ac:picMkLst>
        </pc:picChg>
        <pc:picChg chg="add mod">
          <ac:chgData name="Shchetinin Pavel" userId="b3a42d77705f70c5" providerId="LiveId" clId="{E646737E-D14D-409A-8FDB-A6EE29305AA0}" dt="2024-03-24T18:11:53.596" v="1051" actId="1076"/>
          <ac:picMkLst>
            <pc:docMk/>
            <pc:sldMk cId="973045569" sldId="310"/>
            <ac:picMk id="10" creationId="{CD89E715-C175-0032-F2BC-E7ED6ABBEEA3}"/>
          </ac:picMkLst>
        </pc:picChg>
        <pc:picChg chg="add mod">
          <ac:chgData name="Shchetinin Pavel" userId="b3a42d77705f70c5" providerId="LiveId" clId="{E646737E-D14D-409A-8FDB-A6EE29305AA0}" dt="2024-03-24T18:15:53.385" v="1081" actId="1076"/>
          <ac:picMkLst>
            <pc:docMk/>
            <pc:sldMk cId="973045569" sldId="310"/>
            <ac:picMk id="18" creationId="{AAF4B18D-3461-2C6D-9E59-93DAB603411E}"/>
          </ac:picMkLst>
        </pc:picChg>
        <pc:cxnChg chg="del">
          <ac:chgData name="Shchetinin Pavel" userId="b3a42d77705f70c5" providerId="LiveId" clId="{E646737E-D14D-409A-8FDB-A6EE29305AA0}" dt="2024-03-24T18:09:55.801" v="1038" actId="21"/>
          <ac:cxnSpMkLst>
            <pc:docMk/>
            <pc:sldMk cId="973045569" sldId="310"/>
            <ac:cxnSpMk id="12" creationId="{AB431368-6B1B-A636-5A12-7D0CCBB00B2A}"/>
          </ac:cxnSpMkLst>
        </pc:cxnChg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3-24T19:18:41.984" idx="1">
    <p:pos x="6688" y="603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39634D-94F1-4870-A32D-4871264B1B99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814974-434C-436E-AD17-3D7DBA9F57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088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9AEDD3-3FA2-ADA9-8BB2-AABE73AC3D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F40A387-4568-AEC5-6BE4-0C7ADFBDBA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4BFD8B5-446B-D5FB-9E53-482DD4BB5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5EAB5-696B-4DEB-9BBB-265D2AC6B4E6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A2DBCD3-B280-AB6F-E394-20D516FE9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4504184-838D-CDD1-4848-FBF67E067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097F7-C46C-4C6A-9F68-2464896D9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020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4EB68D-44A7-61EC-2CF3-14F253083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C745F87-406A-A8A3-5F1B-BD6791DFBA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E85EBDA-0F7B-9988-A0C9-E1A8D8C71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5EAB5-696B-4DEB-9BBB-265D2AC6B4E6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307F0EB-A277-309D-C9B0-929EB1C63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8EC64F-2E3F-1633-B263-9373B30FB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097F7-C46C-4C6A-9F68-2464896D9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388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67A5D7E-0DE3-F882-BDCB-1E2F8B297D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37BF562-7843-5EC9-FBA6-2A72F1F332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28AA596-4B0E-1304-7AA1-1CC918D88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5EAB5-696B-4DEB-9BBB-265D2AC6B4E6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EC6793B-F963-952C-B8F0-BD402A6AD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55F1F4-5EE2-D932-5713-01B9E7F24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097F7-C46C-4C6A-9F68-2464896D9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105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3ACC54-5433-5139-6506-446F42D22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108EEE-746F-169D-AD30-AAE4C83926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5F2D178-1E0A-A6E4-6263-6C5D69893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5EAB5-696B-4DEB-9BBB-265D2AC6B4E6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5A24E9-CC32-341A-E277-C30B5A24A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76F6A5-5426-1DAB-5199-D02CE60EB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097F7-C46C-4C6A-9F68-2464896D9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396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2639D8-6ACF-4114-B3AF-AC2A27670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CA5713B-BBD1-BA5F-BA41-1FB17BC6DC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7990C4-EEBF-CE60-CA32-D1E77FF2C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5EAB5-696B-4DEB-9BBB-265D2AC6B4E6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C7A4CF-5E27-42DA-35E4-5E595E4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7AF1EF5-3309-9B61-73BB-E67FC9464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097F7-C46C-4C6A-9F68-2464896D9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486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03BA01-0006-5E1F-407D-AA90B0546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FC1F72-35F7-CF26-62E7-B4E664F5E3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678307F-645A-11C5-435D-8F945CD855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335EFA0-A792-A48D-C86B-A555D279E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5EAB5-696B-4DEB-9BBB-265D2AC6B4E6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3733B33-4C18-E978-4ED5-FFC1DF03E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69D3FD4-945E-19C5-5586-A27CACD6D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097F7-C46C-4C6A-9F68-2464896D9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556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AE37AE-9DBC-2A99-D062-D0B6B3418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3CF861C-E6E2-E89C-88E3-26726306F8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B444C98-FD0E-FBD1-9838-EB29838F11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BDD9A7C-8D3A-EE3E-E1E5-34D4CEE8E0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9A54060-7A7D-2CBC-8B5F-2480A92241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5D4790D-A2C1-B187-6E0B-E45B518B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5EAB5-696B-4DEB-9BBB-265D2AC6B4E6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FF061BA-2E87-EDBD-DD3D-A9F567C8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A2CB5DB-F21F-9ECB-B87B-B3DA02287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097F7-C46C-4C6A-9F68-2464896D9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747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F5EF09-202A-846A-5D1C-0EA0666BD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7EB6F00-E44B-52E4-2507-013D99C8D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5EAB5-696B-4DEB-9BBB-265D2AC6B4E6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2AF53D3-FE07-85FD-9045-DC5A364CC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A6C7061-4FB0-23C9-42D7-B13E569F9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097F7-C46C-4C6A-9F68-2464896D9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647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D6834EC-5C87-659D-581D-3DC0F1481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5EAB5-696B-4DEB-9BBB-265D2AC6B4E6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BE2DB3E-F3C3-6975-283F-C04E16A37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44B4D4D-CD4C-F941-306C-815F04477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097F7-C46C-4C6A-9F68-2464896D9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304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884A37-AEB6-F644-578A-00382D550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E03F02-9CCD-DCA3-EA3D-3992D0441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C29F6F7-6E8D-4EB7-CE0C-DD153A138F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B780A61-2D0E-3841-1DFC-C70F78252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5EAB5-696B-4DEB-9BBB-265D2AC6B4E6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14052CD-329B-59B2-F9AB-C90BC2938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AE63600-F1F0-44E4-5E5E-77B0A3F28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097F7-C46C-4C6A-9F68-2464896D9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109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33AE36-542C-7ECE-9899-30AF1C43B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90D01CA-D193-E33D-923A-71EA60FF14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2F5528E-8DEC-A1AF-D2EA-77243FAF63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3FAABA0-3713-F89D-64DB-2029F282B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5EAB5-696B-4DEB-9BBB-265D2AC6B4E6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848286A-D9C2-7D60-3357-E3EE5812A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A94F672-9EB6-3B85-4844-B60BEEFAA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097F7-C46C-4C6A-9F68-2464896D9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311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C159BD-B7DE-9E89-AE95-3C81A97D7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9AD18F2-A910-CFF5-2629-6031958F3D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BF29A5-31AC-4182-AD76-076345772B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5EAB5-696B-4DEB-9BBB-265D2AC6B4E6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5FF718-9818-B902-167F-814BA4FD08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6D0A43-92C0-DE34-6BFB-8D28380725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E097F7-C46C-4C6A-9F68-2464896D95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958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5.jpeg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BF588DB-F054-AFA6-3E12-BA0A62FE0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15616"/>
            <a:ext cx="12192000" cy="8064257"/>
          </a:xfrm>
          <a:prstGeom prst="rect">
            <a:avLst/>
          </a:prstGeom>
        </p:spPr>
      </p:pic>
      <p:sp>
        <p:nvSpPr>
          <p:cNvPr id="19" name="Овал 18">
            <a:extLst>
              <a:ext uri="{FF2B5EF4-FFF2-40B4-BE49-F238E27FC236}">
                <a16:creationId xmlns:a16="http://schemas.microsoft.com/office/drawing/2014/main" id="{CF527679-ADAD-603C-0EF2-1111D62E0391}"/>
              </a:ext>
            </a:extLst>
          </p:cNvPr>
          <p:cNvSpPr/>
          <p:nvPr/>
        </p:nvSpPr>
        <p:spPr>
          <a:xfrm rot="401862">
            <a:off x="925064" y="6698286"/>
            <a:ext cx="716126" cy="235258"/>
          </a:xfrm>
          <a:prstGeom prst="ellipse">
            <a:avLst/>
          </a:prstGeom>
          <a:solidFill>
            <a:schemeClr val="accent6">
              <a:lumMod val="75000"/>
            </a:schemeClr>
          </a:solidFill>
          <a:effectLst>
            <a:softEdge rad="31750"/>
          </a:effectLst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083886F-FCF3-4992-083C-E94F2F9F15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5576">
            <a:off x="833434" y="5034693"/>
            <a:ext cx="1414364" cy="1885818"/>
          </a:xfrm>
          <a:prstGeom prst="rect">
            <a:avLst/>
          </a:prstGeom>
        </p:spPr>
      </p:pic>
      <p:sp>
        <p:nvSpPr>
          <p:cNvPr id="20" name="Овал 19">
            <a:extLst>
              <a:ext uri="{FF2B5EF4-FFF2-40B4-BE49-F238E27FC236}">
                <a16:creationId xmlns:a16="http://schemas.microsoft.com/office/drawing/2014/main" id="{7DC42B8F-EBF9-3922-BF8A-1C582671EB2B}"/>
              </a:ext>
            </a:extLst>
          </p:cNvPr>
          <p:cNvSpPr/>
          <p:nvPr/>
        </p:nvSpPr>
        <p:spPr>
          <a:xfrm rot="21031957">
            <a:off x="2699164" y="6879754"/>
            <a:ext cx="795257" cy="229855"/>
          </a:xfrm>
          <a:prstGeom prst="ellipse">
            <a:avLst/>
          </a:prstGeom>
          <a:solidFill>
            <a:schemeClr val="accent6">
              <a:lumMod val="75000"/>
            </a:schemeClr>
          </a:solidFill>
          <a:effectLst>
            <a:softEdge rad="31750"/>
          </a:effectLst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CE0DF97-932C-B101-F981-B08F47BFD3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20005">
            <a:off x="2621173" y="5035911"/>
            <a:ext cx="1451529" cy="1935372"/>
          </a:xfrm>
          <a:prstGeom prst="rect">
            <a:avLst/>
          </a:prstGeom>
        </p:spPr>
      </p:pic>
      <p:sp>
        <p:nvSpPr>
          <p:cNvPr id="21" name="Овал 20">
            <a:extLst>
              <a:ext uri="{FF2B5EF4-FFF2-40B4-BE49-F238E27FC236}">
                <a16:creationId xmlns:a16="http://schemas.microsoft.com/office/drawing/2014/main" id="{4DB49186-B074-12FD-B1E8-6B6F7AA6D225}"/>
              </a:ext>
            </a:extLst>
          </p:cNvPr>
          <p:cNvSpPr/>
          <p:nvPr/>
        </p:nvSpPr>
        <p:spPr>
          <a:xfrm rot="21319470">
            <a:off x="3932516" y="6781336"/>
            <a:ext cx="795257" cy="247277"/>
          </a:xfrm>
          <a:prstGeom prst="ellipse">
            <a:avLst/>
          </a:prstGeom>
          <a:solidFill>
            <a:schemeClr val="accent6">
              <a:lumMod val="75000"/>
            </a:schemeClr>
          </a:solidFill>
          <a:effectLst>
            <a:softEdge rad="31750"/>
          </a:effectLst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0B684C8-1D2D-F5D5-B158-CBB0A88D9E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7143">
            <a:off x="3604815" y="4904228"/>
            <a:ext cx="1516650" cy="2022200"/>
          </a:xfrm>
          <a:prstGeom prst="rect">
            <a:avLst/>
          </a:prstGeom>
        </p:spPr>
      </p:pic>
      <p:sp>
        <p:nvSpPr>
          <p:cNvPr id="22" name="Овал 21">
            <a:extLst>
              <a:ext uri="{FF2B5EF4-FFF2-40B4-BE49-F238E27FC236}">
                <a16:creationId xmlns:a16="http://schemas.microsoft.com/office/drawing/2014/main" id="{F629939A-517B-2020-92C1-48BAF44B007B}"/>
              </a:ext>
            </a:extLst>
          </p:cNvPr>
          <p:cNvSpPr/>
          <p:nvPr/>
        </p:nvSpPr>
        <p:spPr>
          <a:xfrm rot="683655">
            <a:off x="8873636" y="6725228"/>
            <a:ext cx="795257" cy="229855"/>
          </a:xfrm>
          <a:prstGeom prst="ellipse">
            <a:avLst/>
          </a:prstGeom>
          <a:solidFill>
            <a:schemeClr val="accent6">
              <a:lumMod val="75000"/>
            </a:schemeClr>
          </a:solidFill>
          <a:effectLst>
            <a:softEdge rad="31750"/>
          </a:effectLst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2C5F744-A96D-241D-51FB-22FC319F5F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6363">
            <a:off x="8779378" y="4815315"/>
            <a:ext cx="1580409" cy="2107212"/>
          </a:xfrm>
          <a:prstGeom prst="rect">
            <a:avLst/>
          </a:prstGeom>
        </p:spPr>
      </p:pic>
      <p:sp>
        <p:nvSpPr>
          <p:cNvPr id="23" name="Овал 22">
            <a:extLst>
              <a:ext uri="{FF2B5EF4-FFF2-40B4-BE49-F238E27FC236}">
                <a16:creationId xmlns:a16="http://schemas.microsoft.com/office/drawing/2014/main" id="{497499D1-88C9-398A-CBBA-A0BB72256999}"/>
              </a:ext>
            </a:extLst>
          </p:cNvPr>
          <p:cNvSpPr/>
          <p:nvPr/>
        </p:nvSpPr>
        <p:spPr>
          <a:xfrm rot="720303">
            <a:off x="9825525" y="6571916"/>
            <a:ext cx="795257" cy="229855"/>
          </a:xfrm>
          <a:prstGeom prst="ellipse">
            <a:avLst/>
          </a:prstGeom>
          <a:solidFill>
            <a:schemeClr val="accent6">
              <a:lumMod val="75000"/>
            </a:schemeClr>
          </a:solidFill>
          <a:effectLst>
            <a:softEdge rad="31750"/>
          </a:effectLst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A70E60B-19DC-E711-20A8-2CD8FB2B56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3947">
            <a:off x="9974069" y="4752293"/>
            <a:ext cx="1580409" cy="2107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4994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A12BA698-0E40-2EFF-C4E4-76391A6BA0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59656" y="231007"/>
            <a:ext cx="7272688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0DE3934C-3929-6D61-2E66-BA88F3F811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761" y="231007"/>
            <a:ext cx="5692239" cy="6502302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ru-RU" sz="3200" dirty="0"/>
          </a:p>
          <a:p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46D7B6F-871C-C107-D703-D17E86D2D0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790" y="72944"/>
            <a:ext cx="9571511" cy="671211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B522915-15FE-442E-BA07-F29B4806A7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8790" y="0"/>
            <a:ext cx="9854208" cy="68109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FF0B3B3-3191-D3F2-5EEB-0BF3F9D9CC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594" y="4290372"/>
            <a:ext cx="2121470" cy="252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12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A12BA698-0E40-2EFF-C4E4-76391A6BA0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59656" y="231007"/>
            <a:ext cx="7272688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0DE3934C-3929-6D61-2E66-BA88F3F811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761" y="231007"/>
            <a:ext cx="5692239" cy="6502302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ru-RU" sz="3200" dirty="0"/>
          </a:p>
          <a:p>
            <a:endParaRPr lang="ru-RU" dirty="0"/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BC0E49F6-A038-4961-9AC6-9CC5343ECE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2" t="-23518" r="-2917"/>
          <a:stretch>
            <a:fillRect/>
          </a:stretch>
        </p:blipFill>
        <p:spPr bwMode="auto">
          <a:xfrm>
            <a:off x="683582" y="-802797"/>
            <a:ext cx="4243691" cy="70742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ABC6AB39-85A1-4650-A355-B522568746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8443" y="586495"/>
            <a:ext cx="6675692" cy="56850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4055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A12BA698-0E40-2EFF-C4E4-76391A6BA0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59656" y="231007"/>
            <a:ext cx="7272688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0DE3934C-3929-6D61-2E66-BA88F3F811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761" y="231007"/>
            <a:ext cx="5692239" cy="6502302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ru-RU" sz="3200" dirty="0"/>
          </a:p>
          <a:p>
            <a:endParaRPr lang="ru-RU" dirty="0"/>
          </a:p>
        </p:txBody>
      </p:sp>
      <p:pic>
        <p:nvPicPr>
          <p:cNvPr id="38920" name="Picture 8" descr="блокадный хлеб">
            <a:extLst>
              <a:ext uri="{FF2B5EF4-FFF2-40B4-BE49-F238E27FC236}">
                <a16:creationId xmlns:a16="http://schemas.microsoft.com/office/drawing/2014/main" id="{A3C69581-D3D3-A395-2021-0A54944013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0043" y="0"/>
            <a:ext cx="9488384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" name="Sound_24162800 1667629547">
            <a:hlinkClick r:id="" action="ppaction://media"/>
            <a:extLst>
              <a:ext uri="{FF2B5EF4-FFF2-40B4-BE49-F238E27FC236}">
                <a16:creationId xmlns:a16="http://schemas.microsoft.com/office/drawing/2014/main" id="{21B21952-E7E7-4FFD-820F-AD440AC7F4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259047" y="6150147"/>
            <a:ext cx="358980" cy="35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950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metronom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457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A12BA698-0E40-2EFF-C4E4-76391A6BA0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59656" y="231007"/>
            <a:ext cx="7272688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0DE3934C-3929-6D61-2E66-BA88F3F811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761" y="231007"/>
            <a:ext cx="5692239" cy="6502302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ru-RU" sz="3200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266F4FC-C887-48F1-9234-7004C2620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03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Тамара Синявская - Пшеница золотая (minus)">
            <a:hlinkClick r:id="" action="ppaction://media"/>
            <a:extLst>
              <a:ext uri="{FF2B5EF4-FFF2-40B4-BE49-F238E27FC236}">
                <a16:creationId xmlns:a16="http://schemas.microsoft.com/office/drawing/2014/main" id="{AE51AC07-1F25-423D-9660-1F08154A54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99937" y="5403543"/>
            <a:ext cx="609600" cy="60960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A12BA698-0E40-2EFF-C4E4-76391A6BA0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59656" y="231007"/>
            <a:ext cx="7272688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3CCE76-F35B-4BB8-918A-878FF2EAB03E}"/>
              </a:ext>
            </a:extLst>
          </p:cNvPr>
          <p:cNvSpPr txBox="1"/>
          <p:nvPr/>
        </p:nvSpPr>
        <p:spPr>
          <a:xfrm>
            <a:off x="617517" y="231007"/>
            <a:ext cx="1087779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5400" b="1" i="0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в  группах.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1" i="0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altLang="ru-RU" sz="3600" b="0" i="0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2" name="Прямоугольник: усеченные противолежащие углы 1">
            <a:extLst>
              <a:ext uri="{FF2B5EF4-FFF2-40B4-BE49-F238E27FC236}">
                <a16:creationId xmlns:a16="http://schemas.microsoft.com/office/drawing/2014/main" id="{EC790142-3F0C-4262-8F54-5289BC466DD0}"/>
              </a:ext>
            </a:extLst>
          </p:cNvPr>
          <p:cNvSpPr/>
          <p:nvPr/>
        </p:nvSpPr>
        <p:spPr>
          <a:xfrm>
            <a:off x="532660" y="1411550"/>
            <a:ext cx="10972800" cy="1296139"/>
          </a:xfrm>
          <a:prstGeom prst="snip2DiagRect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altLang="ru-RU" sz="3200" b="1" i="1" u="sng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 группа - «АГРОНОМЫ»</a:t>
            </a:r>
            <a:r>
              <a:rPr lang="ru-RU" altLang="ru-RU" sz="32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 составить пословицы и объяснить их смысл</a:t>
            </a:r>
            <a:r>
              <a:rPr lang="ru-RU" altLang="ru-RU" b="1" dirty="0">
                <a:solidFill>
                  <a:schemeClr val="accent2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dirty="0"/>
          </a:p>
        </p:txBody>
      </p:sp>
      <p:sp>
        <p:nvSpPr>
          <p:cNvPr id="6" name="Прямоугольник: усеченные противолежащие углы 5">
            <a:extLst>
              <a:ext uri="{FF2B5EF4-FFF2-40B4-BE49-F238E27FC236}">
                <a16:creationId xmlns:a16="http://schemas.microsoft.com/office/drawing/2014/main" id="{0900E68F-34D2-49A0-9A8E-39D6D4476452}"/>
              </a:ext>
            </a:extLst>
          </p:cNvPr>
          <p:cNvSpPr/>
          <p:nvPr/>
        </p:nvSpPr>
        <p:spPr>
          <a:xfrm>
            <a:off x="570015" y="3122845"/>
            <a:ext cx="10972800" cy="1296139"/>
          </a:xfrm>
          <a:prstGeom prst="snip2DiagRect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u="sng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 группа - «ИСТОРИКИ»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 составить правила обращения с хлебом.</a:t>
            </a:r>
          </a:p>
          <a:p>
            <a:pPr algn="ctr"/>
            <a:endParaRPr lang="ru-RU" dirty="0"/>
          </a:p>
        </p:txBody>
      </p:sp>
      <p:sp>
        <p:nvSpPr>
          <p:cNvPr id="7" name="Прямоугольник: усеченные противолежащие углы 6">
            <a:extLst>
              <a:ext uri="{FF2B5EF4-FFF2-40B4-BE49-F238E27FC236}">
                <a16:creationId xmlns:a16="http://schemas.microsoft.com/office/drawing/2014/main" id="{60DAD976-730B-40FC-8167-C37F8E081A66}"/>
              </a:ext>
            </a:extLst>
          </p:cNvPr>
          <p:cNvSpPr/>
          <p:nvPr/>
        </p:nvSpPr>
        <p:spPr>
          <a:xfrm>
            <a:off x="522514" y="4717004"/>
            <a:ext cx="10972800" cy="1296139"/>
          </a:xfrm>
          <a:prstGeom prst="snip2DiagRect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u="sng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3 группа - «ПЕКАРИ»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 изготовить хлебобулочное изделие из соленого теста.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628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33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inus_-_K_nam_gosti_prishli_74024231">
            <a:hlinkClick r:id="" action="ppaction://media"/>
            <a:extLst>
              <a:ext uri="{FF2B5EF4-FFF2-40B4-BE49-F238E27FC236}">
                <a16:creationId xmlns:a16="http://schemas.microsoft.com/office/drawing/2014/main" id="{80974F39-8C15-D913-314D-E38926FC2F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66641" y="3482158"/>
            <a:ext cx="609600" cy="60960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A12BA698-0E40-2EFF-C4E4-76391A6BA0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59656" y="231007"/>
            <a:ext cx="7272688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0DE3934C-3929-6D61-2E66-BA88F3F811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761" y="231007"/>
            <a:ext cx="5692239" cy="6502302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ru-RU" sz="3200" dirty="0"/>
          </a:p>
          <a:p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EC646B-7B85-B2FE-BD78-7663F9B6F585}"/>
              </a:ext>
            </a:extLst>
          </p:cNvPr>
          <p:cNvSpPr txBox="1"/>
          <p:nvPr/>
        </p:nvSpPr>
        <p:spPr>
          <a:xfrm>
            <a:off x="2303813" y="557115"/>
            <a:ext cx="832757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  <a:cs typeface="Arial" charset="0"/>
              </a:rPr>
              <a:t>Спасибо за внимание!</a:t>
            </a:r>
            <a:endParaRPr lang="ru-RU" sz="4400" dirty="0"/>
          </a:p>
        </p:txBody>
      </p:sp>
      <p:pic>
        <p:nvPicPr>
          <p:cNvPr id="5" name="Рисунок 6" descr="04f144912e2739a1c9e4554b9e03c5bc.jpg">
            <a:extLst>
              <a:ext uri="{FF2B5EF4-FFF2-40B4-BE49-F238E27FC236}">
                <a16:creationId xmlns:a16="http://schemas.microsoft.com/office/drawing/2014/main" id="{4A9A4C43-8C40-58CF-7E1B-B5D49C8879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9656" y="1326556"/>
            <a:ext cx="7428531" cy="513627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0_92930_59ea04bb_orig.png">
            <a:extLst>
              <a:ext uri="{FF2B5EF4-FFF2-40B4-BE49-F238E27FC236}">
                <a16:creationId xmlns:a16="http://schemas.microsoft.com/office/drawing/2014/main" id="{80343A8C-D9A9-377F-3D38-E04E6E40C2B8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2931" y="4068116"/>
            <a:ext cx="11886138" cy="2991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95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37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id="{80A2A148-65D6-23BB-2B41-72BF011320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1"/>
            <a:ext cx="10515600" cy="856648"/>
          </a:xfrm>
        </p:spPr>
        <p:txBody>
          <a:bodyPr/>
          <a:lstStyle/>
          <a:p>
            <a:pPr algn="ctr"/>
            <a:r>
              <a:rPr lang="ru-RU" altLang="ru-RU" b="1" i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ПАХАРЬ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60313793-8EEF-C143-BC87-9475A4D875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578" y="673769"/>
            <a:ext cx="9788091" cy="60175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9295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A12BA698-0E40-2EFF-C4E4-76391A6BA0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59656" y="231007"/>
            <a:ext cx="7272688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СЕЯТЕЛЬ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E4D30E-A476-B086-5D0C-D9684AFC0C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024" y="957937"/>
            <a:ext cx="9692641" cy="56690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3589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A12BA698-0E40-2EFF-C4E4-76391A6BA0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59656" y="231007"/>
            <a:ext cx="7272688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ЖАТВА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48D0807-1D53-08D7-0DF5-AD0716AD3E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54" y="866899"/>
            <a:ext cx="10379033" cy="57600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2430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.Guru_20240324_164518412">
            <a:hlinkClick r:id="" action="ppaction://media"/>
            <a:extLst>
              <a:ext uri="{FF2B5EF4-FFF2-40B4-BE49-F238E27FC236}">
                <a16:creationId xmlns:a16="http://schemas.microsoft.com/office/drawing/2014/main" id="{5446A4A3-5890-0026-C321-BB4D611A2F0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0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A12BA698-0E40-2EFF-C4E4-76391A6BA0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59656" y="231007"/>
            <a:ext cx="7272688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0DE3934C-3929-6D61-2E66-BA88F3F811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761" y="231007"/>
            <a:ext cx="5692239" cy="6502302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ru-RU" sz="3200" dirty="0"/>
          </a:p>
          <a:p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2310DD9-D5C3-1919-51D5-400A0F8C34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299" y="124690"/>
            <a:ext cx="10153402" cy="6608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48B704EA-8472-0F91-5196-AC3E413579ED}"/>
              </a:ext>
            </a:extLst>
          </p:cNvPr>
          <p:cNvCxnSpPr/>
          <p:nvPr/>
        </p:nvCxnSpPr>
        <p:spPr>
          <a:xfrm flipV="1">
            <a:off x="2565070" y="2398816"/>
            <a:ext cx="2030681" cy="629392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54A66316-CA95-5796-D90A-F0E6971F5A52}"/>
              </a:ext>
            </a:extLst>
          </p:cNvPr>
          <p:cNvCxnSpPr/>
          <p:nvPr/>
        </p:nvCxnSpPr>
        <p:spPr>
          <a:xfrm>
            <a:off x="7398327" y="2398816"/>
            <a:ext cx="1425039" cy="1030183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A7D8977F-59DC-CA2A-54FA-E9646D82EF9D}"/>
              </a:ext>
            </a:extLst>
          </p:cNvPr>
          <p:cNvCxnSpPr/>
          <p:nvPr/>
        </p:nvCxnSpPr>
        <p:spPr>
          <a:xfrm flipH="1">
            <a:off x="9345881" y="4251366"/>
            <a:ext cx="831272" cy="1567543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AB431368-6B1B-A636-5A12-7D0CCBB00B2A}"/>
              </a:ext>
            </a:extLst>
          </p:cNvPr>
          <p:cNvCxnSpPr/>
          <p:nvPr/>
        </p:nvCxnSpPr>
        <p:spPr>
          <a:xfrm flipH="1">
            <a:off x="5308270" y="5818909"/>
            <a:ext cx="1567543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3" name="Рисунок 5">
            <a:extLst>
              <a:ext uri="{FF2B5EF4-FFF2-40B4-BE49-F238E27FC236}">
                <a16:creationId xmlns:a16="http://schemas.microsoft.com/office/drawing/2014/main" id="{2E54DF14-5493-1999-302B-2BD23F8EC2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7770" y="6187045"/>
            <a:ext cx="1274407" cy="456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920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A12BA698-0E40-2EFF-C4E4-76391A6BA0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59656" y="231007"/>
            <a:ext cx="7272688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0DE3934C-3929-6D61-2E66-BA88F3F811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761" y="231007"/>
            <a:ext cx="5692239" cy="6502302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ru-RU" sz="3200" dirty="0"/>
          </a:p>
          <a:p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DE6320-9C0D-E9D8-4266-0DA39D801B12}"/>
              </a:ext>
            </a:extLst>
          </p:cNvPr>
          <p:cNvSpPr txBox="1"/>
          <p:nvPr/>
        </p:nvSpPr>
        <p:spPr>
          <a:xfrm>
            <a:off x="403761" y="527190"/>
            <a:ext cx="47145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хлебобулочных изделий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5D8C5E2-8185-7BD4-1219-BAF3C21666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27" y="2743200"/>
            <a:ext cx="3636437" cy="28909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E886B6E-0806-9E72-A577-4920FC43E3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891" y="527190"/>
            <a:ext cx="3145747" cy="27839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D89E715-C175-0032-F2BC-E7ED6ABBEE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701" y="486394"/>
            <a:ext cx="3686999" cy="28409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C09DEA-5637-ED8D-6B2C-BC6857242713}"/>
              </a:ext>
            </a:extLst>
          </p:cNvPr>
          <p:cNvSpPr txBox="1"/>
          <p:nvPr/>
        </p:nvSpPr>
        <p:spPr>
          <a:xfrm>
            <a:off x="213757" y="5814406"/>
            <a:ext cx="394260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Просфоры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CDE69AC-FE57-4FE8-381B-5BCF507E1A0E}"/>
              </a:ext>
            </a:extLst>
          </p:cNvPr>
          <p:cNvSpPr txBox="1"/>
          <p:nvPr/>
        </p:nvSpPr>
        <p:spPr>
          <a:xfrm>
            <a:off x="4419127" y="3272008"/>
            <a:ext cx="375260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Калач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FF2DFD0-D69C-E0FB-B4F7-2EF2FE17F333}"/>
              </a:ext>
            </a:extLst>
          </p:cNvPr>
          <p:cNvSpPr txBox="1"/>
          <p:nvPr/>
        </p:nvSpPr>
        <p:spPr>
          <a:xfrm>
            <a:off x="8287701" y="3349268"/>
            <a:ext cx="393906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Сайки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AF4B18D-3461-2C6D-9E59-93DAB60341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128" y="4063411"/>
            <a:ext cx="3779446" cy="26267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CBFE38D-0CB6-EBE7-596B-FB2320CF5D94}"/>
              </a:ext>
            </a:extLst>
          </p:cNvPr>
          <p:cNvSpPr txBox="1"/>
          <p:nvPr/>
        </p:nvSpPr>
        <p:spPr>
          <a:xfrm>
            <a:off x="8728364" y="6041736"/>
            <a:ext cx="338242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Каравай</a:t>
            </a:r>
          </a:p>
        </p:txBody>
      </p:sp>
    </p:spTree>
    <p:extLst>
      <p:ext uri="{BB962C8B-B14F-4D97-AF65-F5344CB8AC3E}">
        <p14:creationId xmlns:p14="http://schemas.microsoft.com/office/powerpoint/2010/main" val="97304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A12BA698-0E40-2EFF-C4E4-76391A6BA0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59656" y="231007"/>
            <a:ext cx="7272688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0DE3934C-3929-6D61-2E66-BA88F3F811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761" y="231007"/>
            <a:ext cx="5692239" cy="6502302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ru-RU" sz="3200" dirty="0"/>
          </a:p>
          <a:p>
            <a:endParaRPr lang="ru-RU" dirty="0"/>
          </a:p>
        </p:txBody>
      </p:sp>
      <p:pic>
        <p:nvPicPr>
          <p:cNvPr id="3" name="Содержимое 8" descr="56.jpg">
            <a:extLst>
              <a:ext uri="{FF2B5EF4-FFF2-40B4-BE49-F238E27FC236}">
                <a16:creationId xmlns:a16="http://schemas.microsoft.com/office/drawing/2014/main" id="{ACFC31B4-A3DF-36EF-F1E4-56C9805610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0857" y="678992"/>
            <a:ext cx="5837382" cy="59099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1A99198-E747-7BE2-A072-E0233F361C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4825" y="-300722"/>
            <a:ext cx="5217627" cy="7707349"/>
          </a:xfrm>
          <a:prstGeom prst="rect">
            <a:avLst/>
          </a:prstGeom>
        </p:spPr>
      </p:pic>
      <p:sp>
        <p:nvSpPr>
          <p:cNvPr id="13" name="Пузырек для мыслей: облако 12">
            <a:extLst>
              <a:ext uri="{FF2B5EF4-FFF2-40B4-BE49-F238E27FC236}">
                <a16:creationId xmlns:a16="http://schemas.microsoft.com/office/drawing/2014/main" id="{33F1F944-4FFA-9585-D559-D44B736B5071}"/>
              </a:ext>
            </a:extLst>
          </p:cNvPr>
          <p:cNvSpPr/>
          <p:nvPr/>
        </p:nvSpPr>
        <p:spPr>
          <a:xfrm>
            <a:off x="914016" y="365065"/>
            <a:ext cx="5352069" cy="2839773"/>
          </a:xfrm>
          <a:prstGeom prst="cloudCallout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 от бабушки ушел,</a:t>
            </a:r>
          </a:p>
          <a:p>
            <a:pPr algn="ctr"/>
            <a:r>
              <a:rPr lang="ru-RU" sz="28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Я от дедушки ушел</a:t>
            </a:r>
            <a:r>
              <a:rPr lang="ru-RU" b="0" i="0" dirty="0">
                <a:solidFill>
                  <a:srgbClr val="C00000"/>
                </a:solidFill>
                <a:effectLst/>
                <a:latin typeface="YS Text"/>
              </a:rPr>
              <a:t>,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59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A12BA698-0E40-2EFF-C4E4-76391A6BA0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59656" y="231007"/>
            <a:ext cx="7272688" cy="510774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0DE3934C-3929-6D61-2E66-BA88F3F811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3761" y="231007"/>
            <a:ext cx="5692239" cy="6502302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ru-RU" sz="3200" dirty="0"/>
          </a:p>
          <a:p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91FF445-E7DA-E726-6C46-CE6D836DC3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0160" y="124691"/>
            <a:ext cx="8253351" cy="6502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82B72E53-D5BC-CF0C-6150-C281F9A8493D}"/>
              </a:ext>
            </a:extLst>
          </p:cNvPr>
          <p:cNvCxnSpPr/>
          <p:nvPr/>
        </p:nvCxnSpPr>
        <p:spPr>
          <a:xfrm>
            <a:off x="3075709" y="1246909"/>
            <a:ext cx="2315688" cy="23869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2F8C1E88-5352-EB6F-98F6-527D3C5D463D}"/>
              </a:ext>
            </a:extLst>
          </p:cNvPr>
          <p:cNvCxnSpPr>
            <a:cxnSpLocks/>
          </p:cNvCxnSpPr>
          <p:nvPr/>
        </p:nvCxnSpPr>
        <p:spPr>
          <a:xfrm>
            <a:off x="4585855" y="1140593"/>
            <a:ext cx="3489366" cy="24932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08C34D5D-4DE1-B4D8-8FC8-6188D937FD66}"/>
              </a:ext>
            </a:extLst>
          </p:cNvPr>
          <p:cNvCxnSpPr>
            <a:cxnSpLocks/>
          </p:cNvCxnSpPr>
          <p:nvPr/>
        </p:nvCxnSpPr>
        <p:spPr>
          <a:xfrm>
            <a:off x="5759533" y="1140593"/>
            <a:ext cx="3657599" cy="249325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7D206617-488B-A046-38E5-6CDAE7F5B5B7}"/>
              </a:ext>
            </a:extLst>
          </p:cNvPr>
          <p:cNvCxnSpPr>
            <a:cxnSpLocks/>
          </p:cNvCxnSpPr>
          <p:nvPr/>
        </p:nvCxnSpPr>
        <p:spPr>
          <a:xfrm flipH="1">
            <a:off x="4417621" y="1044883"/>
            <a:ext cx="2551216" cy="258896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11C504CE-2B1C-3400-2030-93F881D14534}"/>
              </a:ext>
            </a:extLst>
          </p:cNvPr>
          <p:cNvCxnSpPr>
            <a:cxnSpLocks/>
          </p:cNvCxnSpPr>
          <p:nvPr/>
        </p:nvCxnSpPr>
        <p:spPr>
          <a:xfrm flipH="1">
            <a:off x="3175660" y="1193751"/>
            <a:ext cx="4915395" cy="244009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71786315-92EF-3C63-6CB4-1A36AF4B4CEE}"/>
              </a:ext>
            </a:extLst>
          </p:cNvPr>
          <p:cNvCxnSpPr>
            <a:cxnSpLocks/>
          </p:cNvCxnSpPr>
          <p:nvPr/>
        </p:nvCxnSpPr>
        <p:spPr>
          <a:xfrm flipH="1">
            <a:off x="6925294" y="1054216"/>
            <a:ext cx="2338448" cy="267534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F7102236-1FB3-2A17-A2EF-F6E5912383F1}"/>
              </a:ext>
            </a:extLst>
          </p:cNvPr>
          <p:cNvSpPr txBox="1"/>
          <p:nvPr/>
        </p:nvSpPr>
        <p:spPr>
          <a:xfrm>
            <a:off x="6206836" y="6026090"/>
            <a:ext cx="17605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9 изделий</a:t>
            </a:r>
          </a:p>
        </p:txBody>
      </p:sp>
      <p:pic>
        <p:nvPicPr>
          <p:cNvPr id="19" name="Рисунок 5">
            <a:extLst>
              <a:ext uri="{FF2B5EF4-FFF2-40B4-BE49-F238E27FC236}">
                <a16:creationId xmlns:a16="http://schemas.microsoft.com/office/drawing/2014/main" id="{B1549F8D-2B91-482C-CFE8-BC61FA946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3616" y="4319195"/>
            <a:ext cx="1427032" cy="510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618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1007</TotalTime>
  <Words>95</Words>
  <Application>Microsoft Office PowerPoint</Application>
  <PresentationFormat>Широкоэкранный</PresentationFormat>
  <Paragraphs>36</Paragraphs>
  <Slides>15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Cambria</vt:lpstr>
      <vt:lpstr>Times New Roman</vt:lpstr>
      <vt:lpstr>YS Text</vt:lpstr>
      <vt:lpstr>Тема Office</vt:lpstr>
      <vt:lpstr>Презентация PowerPoint</vt:lpstr>
      <vt:lpstr>ПАХАРЬ</vt:lpstr>
      <vt:lpstr>СЕЯТЕЛЬ</vt:lpstr>
      <vt:lpstr>ЖАТВА</vt:lpstr>
      <vt:lpstr>Презентация PowerPoint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Shchetinin Pavel</dc:creator>
  <cp:lastModifiedBy>Копылова Галина Алексеевна</cp:lastModifiedBy>
  <cp:revision>11</cp:revision>
  <dcterms:created xsi:type="dcterms:W3CDTF">2024-03-23T14:44:27Z</dcterms:created>
  <dcterms:modified xsi:type="dcterms:W3CDTF">2024-06-06T08:05:31Z</dcterms:modified>
</cp:coreProperties>
</file>