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3"/>
    <p:sldId id="266" r:id="rId4"/>
    <p:sldId id="257" r:id="rId5"/>
    <p:sldId id="262" r:id="rId6"/>
    <p:sldId id="256" r:id="rId7"/>
    <p:sldId id="263" r:id="rId8"/>
    <p:sldId id="264" r:id="rId9"/>
    <p:sldId id="258" r:id="rId10"/>
    <p:sldId id="259" r:id="rId11"/>
    <p:sldId id="260" r:id="rId12"/>
    <p:sldId id="26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624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CD125-1815-4A72-9BD7-9D3EE61BB141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7D41B-292C-4396-A0B4-B8AF3BB270D0}" type="slidenum">
              <a:rPr lang="ru-RU" smtClean="0"/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88840"/>
            <a:ext cx="8229600" cy="1156990"/>
          </a:xfrm>
        </p:spPr>
        <p:txBody>
          <a:bodyPr>
            <a:noAutofit/>
          </a:bodyPr>
          <a:lstStyle/>
          <a:p>
            <a:r>
              <a:rPr lang="ru-RU" sz="6000" dirty="0" smtClean="0"/>
              <a:t>Музыкальные образы сюиты «Картинки с выставки»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8104" y="4293096"/>
            <a:ext cx="3312368" cy="183306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Учитель музыки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МОУ </a:t>
            </a:r>
            <a:r>
              <a:rPr lang="ru-RU" dirty="0" err="1" smtClean="0"/>
              <a:t>Поречская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СОШ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Куликова И.В.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2. Если видишь на картине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Чашку кофе на столе,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морс в большом графине,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розу в хрустале,   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бронзовую вазу,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грушу, или торт,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все предметы сразу,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Знай, что это НАТЮРМОРТ</a:t>
            </a:r>
            <a:r>
              <a:rPr lang="ru-RU" dirty="0">
                <a:solidFill>
                  <a:srgbClr val="464646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.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3. Если видишь, что с картины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Смотрит кто-нибудь на нас,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принц в плаще старинном,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в робе верхолаз,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Лётчик, или балерина,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Колька, твой сосед,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Обязательно картина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</a:rPr>
              <a:t>    Называется ПОРТРЕТ</a:t>
            </a:r>
            <a:r>
              <a:rPr lang="ru-RU" dirty="0">
                <a:solidFill>
                  <a:srgbClr val="464646"/>
                </a:solidFill>
                <a:latin typeface="Times New Roman" panose="02020603050405020304"/>
                <a:ea typeface="Times New Roman" panose="02020603050405020304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Цель: Показать, раскрыть особенности программной музыки.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780" y="274955"/>
            <a:ext cx="3077845" cy="5487670"/>
          </a:xfrm>
        </p:spPr>
        <p:txBody>
          <a:bodyPr/>
          <a:lstStyle/>
          <a:p>
            <a:r>
              <a:rPr lang="ru-RU"/>
              <a:t>Модест Петрович Мусоргский</a:t>
            </a:r>
            <a:br>
              <a:rPr lang="ru-RU"/>
            </a:br>
            <a:r>
              <a:rPr lang="ru-RU"/>
              <a:t>1839-1881</a:t>
            </a:r>
            <a:endParaRPr lang="ru-RU"/>
          </a:p>
        </p:txBody>
      </p:sp>
      <p:pic>
        <p:nvPicPr>
          <p:cNvPr id="4" name="Объект 3" descr="http://journal-shkolniku.ru/img/Musorgskiy.jpg"/>
          <p:cNvPicPr>
            <a:picLocks noGrp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253" y="139065"/>
            <a:ext cx="518457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Гартман баба яга - Электронные учебники"/>
          <p:cNvPicPr>
            <a:picLocks noGrp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655272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7780" y="227330"/>
            <a:ext cx="2856865" cy="6071235"/>
          </a:xfrm>
        </p:spPr>
        <p:txBody>
          <a:bodyPr>
            <a:normAutofit/>
          </a:bodyPr>
          <a:lstStyle/>
          <a:p>
            <a:r>
              <a:rPr lang="ru-RU" sz="5400"/>
              <a:t>Виктор</a:t>
            </a:r>
            <a:br>
              <a:rPr lang="ru-RU" sz="5400"/>
            </a:br>
            <a:r>
              <a:rPr lang="ru-RU" sz="5400"/>
              <a:t>Гартман</a:t>
            </a:r>
            <a:endParaRPr lang="ru-RU" sz="54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ГГГГ</a:t>
            </a:r>
            <a:endParaRPr lang="ru-RU" dirty="0"/>
          </a:p>
        </p:txBody>
      </p:sp>
      <p:pic>
        <p:nvPicPr>
          <p:cNvPr id="4" name="Рисунок 3" descr="http://journal-shkolniku.ru/img/Viktor_Gartman.jpg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31" y="0"/>
            <a:ext cx="5328592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с выставки QuickiWiki"/>
          <p:cNvPicPr>
            <a:picLocks noGrp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0"/>
            <a:ext cx="619268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картинки с выставки"/>
          <p:cNvPicPr>
            <a:picLocks noGrp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0"/>
            <a:ext cx="576064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journal-shkolniku.ru/img/Gartman.jpg"/>
          <p:cNvPicPr>
            <a:picLocks noGrp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08920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1. Если видишь на картине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Нарисована река,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ель и белый иней,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сад и облака,  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снежная равнина,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Или поле и шалаш,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Обязательно картина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r>
              <a:rPr lang="ru-RU" dirty="0"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   Называется ПЕЙЗАЖ.</a:t>
            </a:r>
            <a:br>
              <a:rPr lang="ru-RU" sz="3600" dirty="0">
                <a:ea typeface="Calibri" panose="020F0502020204030204"/>
                <a:cs typeface="Times New Roman" panose="02020603050405020304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828</Words>
  <Application>WPS Presentation</Application>
  <PresentationFormat>Экран (4:3)</PresentationFormat>
  <Paragraphs>21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SimSun</vt:lpstr>
      <vt:lpstr>Wingdings</vt:lpstr>
      <vt:lpstr>Times New Roman</vt:lpstr>
      <vt:lpstr>Calibri</vt:lpstr>
      <vt:lpstr>Microsoft YaHei</vt:lpstr>
      <vt:lpstr/>
      <vt:lpstr>Arial Unicode MS</vt:lpstr>
      <vt:lpstr>Calibri</vt:lpstr>
      <vt:lpstr>Тема Office</vt:lpstr>
      <vt:lpstr>Музыкальные образы сюиты «Картинки с выставки»</vt:lpstr>
      <vt:lpstr>PowerPoint 演示文稿</vt:lpstr>
      <vt:lpstr>PowerPoint 演示文稿</vt:lpstr>
      <vt:lpstr>PowerPoint 演示文稿</vt:lpstr>
      <vt:lpstr>Виктор Гартман</vt:lpstr>
      <vt:lpstr>PowerPoint 演示文稿</vt:lpstr>
      <vt:lpstr>PowerPoint 演示文稿</vt:lpstr>
      <vt:lpstr>PowerPoint 演示文稿</vt:lpstr>
      <vt:lpstr>1. Если видишь на картине     Нарисована река,     Или ель и белый иней,     Или сад и облака,       Или снежная равнина,     Или поле и шалаш,     Обязательно картина     Называется ПЕЙЗАЖ. </vt:lpstr>
      <vt:lpstr>2. Если видишь на картине     Чашку кофе на столе,     Или морс в большом графине,     Или розу в хрустале,        Или бронзовую вазу,     Или грушу, или торт,     Или все предметы сразу,     Знай, что это НАТЮРМОРТ. </vt:lpstr>
      <vt:lpstr>3. Если видишь, что с картины     Смотрит кто-нибудь на нас,     Или принц в плаще старинном,     Или в робе верхолаз,     Лётчик, или балерина,     Или Колька, твой сосед,     Обязательно картина     Называется ПОРТРЕТ.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Поречье</dc:creator>
  <cp:lastModifiedBy>Ирина Владимировна</cp:lastModifiedBy>
  <cp:revision>9</cp:revision>
  <dcterms:created xsi:type="dcterms:W3CDTF">2014-04-23T07:43:00Z</dcterms:created>
  <dcterms:modified xsi:type="dcterms:W3CDTF">2019-04-01T10:13:41Z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1049-10.2.0.7635</vt:lpwstr>
  </property>
</Properties>
</file>