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8" r:id="rId3"/>
  </p:sldMasterIdLst>
  <p:sldIdLst>
    <p:sldId id="270" r:id="rId4"/>
    <p:sldId id="262" r:id="rId5"/>
    <p:sldId id="259" r:id="rId6"/>
    <p:sldId id="269" r:id="rId7"/>
    <p:sldId id="268" r:id="rId8"/>
    <p:sldId id="267" r:id="rId9"/>
    <p:sldId id="266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04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66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276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7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29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336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796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265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980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7689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477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012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1957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0615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2828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722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021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5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288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16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483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2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29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33762"/>
            <a:ext cx="1127845" cy="11790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69160"/>
            <a:ext cx="1259632" cy="18343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42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CF561-F778-4EC4-B620-24454C676A95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3D178-6EFF-4025-BD7C-3722ADA9D97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248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49964"/>
            <a:ext cx="6984776" cy="6424302"/>
          </a:xfrm>
          <a:prstGeom prst="rect">
            <a:avLst/>
          </a:prstGeom>
        </p:spPr>
      </p:pic>
      <p:pic>
        <p:nvPicPr>
          <p:cNvPr id="3" name="Песни про солнышко - Скачет по полям %28www.hotplayer.ru%2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90792" y="42210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49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88298"/>
            <a:ext cx="7772400" cy="2016224"/>
          </a:xfrm>
        </p:spPr>
        <p:txBody>
          <a:bodyPr>
            <a:normAutofit/>
          </a:bodyPr>
          <a:lstStyle/>
          <a:p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1619672" y="516314"/>
            <a:ext cx="5688632" cy="165618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27721" y="744241"/>
            <a:ext cx="518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имена существительны могут обозначать</a:t>
            </a:r>
            <a:endParaRPr lang="ru-RU" sz="3600" dirty="0"/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555776" y="2181080"/>
            <a:ext cx="1008112" cy="536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292080" y="2172498"/>
            <a:ext cx="1152128" cy="5364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577788" y="424485"/>
            <a:ext cx="7772400" cy="2016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4800" dirty="0"/>
          </a:p>
        </p:txBody>
      </p:sp>
      <p:sp>
        <p:nvSpPr>
          <p:cNvPr id="17" name="TextBox 16"/>
          <p:cNvSpPr txBox="1"/>
          <p:nvPr/>
        </p:nvSpPr>
        <p:spPr>
          <a:xfrm>
            <a:off x="577788" y="2852936"/>
            <a:ext cx="3130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один предмет</a:t>
            </a:r>
            <a:endParaRPr lang="ru-RU" sz="3600" dirty="0"/>
          </a:p>
        </p:txBody>
      </p:sp>
      <p:sp>
        <p:nvSpPr>
          <p:cNvPr id="18" name="TextBox 17"/>
          <p:cNvSpPr txBox="1"/>
          <p:nvPr/>
        </p:nvSpPr>
        <p:spPr>
          <a:xfrm>
            <a:off x="4720009" y="2852936"/>
            <a:ext cx="38844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много предметов</a:t>
            </a:r>
            <a:endParaRPr lang="ru-RU" sz="3600" dirty="0"/>
          </a:p>
        </p:txBody>
      </p:sp>
      <p:pic>
        <p:nvPicPr>
          <p:cNvPr id="5123" name="Picture 3" descr="G:\1-2 КЛ КТП ФГОС\ед и мн число\Новая папка\нужно\ш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140" y="3499267"/>
            <a:ext cx="23717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:\1-2 КЛ КТП ФГОС\ед и мн число\Новая папка\нужно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07" y="3428999"/>
            <a:ext cx="1800225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78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340768"/>
            <a:ext cx="7992888" cy="4968552"/>
          </a:xfrm>
        </p:spPr>
        <p:txBody>
          <a:bodyPr>
            <a:noAutofit/>
          </a:bodyPr>
          <a:lstStyle/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Ж, Ш,             </a:t>
            </a:r>
            <a:r>
              <a:rPr lang="ru-RU" sz="4400" dirty="0" err="1" smtClean="0">
                <a:solidFill>
                  <a:schemeClr val="tx1"/>
                </a:solidFill>
              </a:rPr>
              <a:t>жи</a:t>
            </a:r>
            <a:r>
              <a:rPr lang="ru-RU" sz="4400" dirty="0" smtClean="0">
                <a:solidFill>
                  <a:schemeClr val="tx1"/>
                </a:solidFill>
              </a:rPr>
              <a:t>, ши,               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Ч,Щ                </a:t>
            </a:r>
            <a:r>
              <a:rPr lang="ru-RU" sz="4400" dirty="0" err="1" smtClean="0">
                <a:solidFill>
                  <a:schemeClr val="tx1"/>
                </a:solidFill>
              </a:rPr>
              <a:t>чи</a:t>
            </a:r>
            <a:r>
              <a:rPr lang="ru-RU" sz="4400" dirty="0" smtClean="0">
                <a:solidFill>
                  <a:schemeClr val="tx1"/>
                </a:solidFill>
              </a:rPr>
              <a:t>, щи,            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Г,К,Х               </a:t>
            </a:r>
            <a:r>
              <a:rPr lang="ru-RU" sz="4400" dirty="0" err="1" smtClean="0">
                <a:solidFill>
                  <a:schemeClr val="tx1"/>
                </a:solidFill>
              </a:rPr>
              <a:t>ги</a:t>
            </a:r>
            <a:r>
              <a:rPr lang="ru-RU" sz="4400" dirty="0" smtClean="0">
                <a:solidFill>
                  <a:schemeClr val="tx1"/>
                </a:solidFill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</a:rPr>
              <a:t>ки</a:t>
            </a:r>
            <a:r>
              <a:rPr lang="ru-RU" sz="4400" dirty="0" smtClean="0">
                <a:solidFill>
                  <a:schemeClr val="tx1"/>
                </a:solidFill>
              </a:rPr>
              <a:t>, хи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Он             Они</a:t>
            </a:r>
          </a:p>
          <a:p>
            <a:pPr algn="l"/>
            <a:r>
              <a:rPr lang="ru-RU" sz="4400" dirty="0">
                <a:solidFill>
                  <a:schemeClr val="tx1"/>
                </a:solidFill>
              </a:rPr>
              <a:t>э</a:t>
            </a:r>
            <a:r>
              <a:rPr lang="ru-RU" sz="4400" dirty="0" smtClean="0">
                <a:solidFill>
                  <a:schemeClr val="tx1"/>
                </a:solidFill>
              </a:rPr>
              <a:t>та</a:t>
            </a:r>
            <a:r>
              <a:rPr lang="ru-RU" sz="4400" b="1" dirty="0" smtClean="0">
                <a:solidFill>
                  <a:schemeClr val="tx1"/>
                </a:solidFill>
              </a:rPr>
              <a:t>ж</a:t>
            </a:r>
            <a:r>
              <a:rPr lang="ru-RU" sz="4400" dirty="0" smtClean="0">
                <a:solidFill>
                  <a:schemeClr val="tx1"/>
                </a:solidFill>
              </a:rPr>
              <a:t>         этаж</a:t>
            </a:r>
            <a:r>
              <a:rPr lang="ru-RU" sz="4400" b="1" dirty="0" smtClean="0">
                <a:solidFill>
                  <a:schemeClr val="tx1"/>
                </a:solidFill>
              </a:rPr>
              <a:t>и</a:t>
            </a:r>
          </a:p>
          <a:p>
            <a:pPr algn="l"/>
            <a:r>
              <a:rPr lang="ru-RU" sz="4400" dirty="0">
                <a:solidFill>
                  <a:schemeClr val="tx1"/>
                </a:solidFill>
              </a:rPr>
              <a:t>к</a:t>
            </a:r>
            <a:r>
              <a:rPr lang="ru-RU" sz="4400" dirty="0" smtClean="0">
                <a:solidFill>
                  <a:schemeClr val="tx1"/>
                </a:solidFill>
              </a:rPr>
              <a:t>аранда</a:t>
            </a:r>
            <a:r>
              <a:rPr lang="ru-RU" sz="4400" b="1" dirty="0" smtClean="0">
                <a:solidFill>
                  <a:schemeClr val="tx1"/>
                </a:solidFill>
              </a:rPr>
              <a:t>ш </a:t>
            </a:r>
            <a:r>
              <a:rPr lang="ru-RU" sz="4400" dirty="0" smtClean="0">
                <a:solidFill>
                  <a:schemeClr val="tx1"/>
                </a:solidFill>
              </a:rPr>
              <a:t>  карандаш</a:t>
            </a:r>
            <a:r>
              <a:rPr lang="ru-RU" sz="4400" b="1" dirty="0" smtClean="0">
                <a:solidFill>
                  <a:schemeClr val="tx1"/>
                </a:solidFill>
              </a:rPr>
              <a:t>и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772400" cy="108012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Запомните!</a:t>
            </a:r>
            <a:endParaRPr lang="ru-RU" sz="6000" b="1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1963023" y="2492896"/>
            <a:ext cx="792088" cy="72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flipV="1">
            <a:off x="2334711" y="1711002"/>
            <a:ext cx="79208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flipV="1">
            <a:off x="2231528" y="3429000"/>
            <a:ext cx="79208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34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340768"/>
            <a:ext cx="7992888" cy="4658072"/>
          </a:xfrm>
        </p:spPr>
        <p:txBody>
          <a:bodyPr>
            <a:noAutofit/>
          </a:bodyPr>
          <a:lstStyle/>
          <a:p>
            <a:pPr algn="l"/>
            <a:r>
              <a:rPr lang="ru-RU" sz="4400" b="1" dirty="0" smtClean="0">
                <a:solidFill>
                  <a:schemeClr val="tx1"/>
                </a:solidFill>
              </a:rPr>
              <a:t>га, </a:t>
            </a:r>
            <a:r>
              <a:rPr lang="ru-RU" sz="4400" b="1" dirty="0" err="1" smtClean="0">
                <a:solidFill>
                  <a:schemeClr val="tx1"/>
                </a:solidFill>
              </a:rPr>
              <a:t>ка,ха</a:t>
            </a:r>
            <a:r>
              <a:rPr lang="ru-RU" sz="4400" b="1" dirty="0" smtClean="0">
                <a:solidFill>
                  <a:schemeClr val="tx1"/>
                </a:solidFill>
              </a:rPr>
              <a:t>        </a:t>
            </a:r>
            <a:r>
              <a:rPr lang="ru-RU" sz="4400" b="1" dirty="0" err="1" smtClean="0">
                <a:solidFill>
                  <a:schemeClr val="tx1"/>
                </a:solidFill>
              </a:rPr>
              <a:t>ги</a:t>
            </a:r>
            <a:r>
              <a:rPr lang="ru-RU" sz="4400" b="1" dirty="0" smtClean="0">
                <a:solidFill>
                  <a:schemeClr val="tx1"/>
                </a:solidFill>
              </a:rPr>
              <a:t>, </a:t>
            </a:r>
            <a:r>
              <a:rPr lang="ru-RU" sz="4400" b="1" dirty="0" err="1" smtClean="0">
                <a:solidFill>
                  <a:schemeClr val="tx1"/>
                </a:solidFill>
              </a:rPr>
              <a:t>ки</a:t>
            </a:r>
            <a:r>
              <a:rPr lang="ru-RU" sz="4400" b="1" dirty="0" smtClean="0">
                <a:solidFill>
                  <a:schemeClr val="tx1"/>
                </a:solidFill>
              </a:rPr>
              <a:t>, хи</a:t>
            </a:r>
          </a:p>
          <a:p>
            <a:pPr algn="l"/>
            <a:r>
              <a:rPr lang="ru-RU" sz="4400" b="1" dirty="0" smtClean="0">
                <a:solidFill>
                  <a:schemeClr val="tx1"/>
                </a:solidFill>
              </a:rPr>
              <a:t>Она           Они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Книг</a:t>
            </a:r>
            <a:r>
              <a:rPr lang="ru-RU" sz="4400" b="1" dirty="0" smtClean="0">
                <a:solidFill>
                  <a:schemeClr val="tx1"/>
                </a:solidFill>
              </a:rPr>
              <a:t>а       </a:t>
            </a:r>
            <a:r>
              <a:rPr lang="ru-RU" sz="4400" dirty="0" smtClean="0">
                <a:solidFill>
                  <a:schemeClr val="tx1"/>
                </a:solidFill>
              </a:rPr>
              <a:t>книг</a:t>
            </a:r>
            <a:r>
              <a:rPr lang="ru-RU" sz="4400" b="1" dirty="0" smtClean="0">
                <a:solidFill>
                  <a:schemeClr val="tx1"/>
                </a:solidFill>
              </a:rPr>
              <a:t>и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Ручк</a:t>
            </a:r>
            <a:r>
              <a:rPr lang="ru-RU" sz="4400" b="1" dirty="0" smtClean="0">
                <a:solidFill>
                  <a:schemeClr val="tx1"/>
                </a:solidFill>
              </a:rPr>
              <a:t>а       </a:t>
            </a:r>
            <a:r>
              <a:rPr lang="ru-RU" sz="4400" dirty="0" smtClean="0">
                <a:solidFill>
                  <a:schemeClr val="tx1"/>
                </a:solidFill>
              </a:rPr>
              <a:t>ручк</a:t>
            </a:r>
            <a:r>
              <a:rPr lang="ru-RU" sz="4400" b="1" dirty="0" smtClean="0">
                <a:solidFill>
                  <a:schemeClr val="tx1"/>
                </a:solidFill>
              </a:rPr>
              <a:t>и</a:t>
            </a:r>
          </a:p>
          <a:p>
            <a:pPr algn="l"/>
            <a:r>
              <a:rPr lang="ru-RU" sz="4400" dirty="0" smtClean="0">
                <a:solidFill>
                  <a:schemeClr val="tx1"/>
                </a:solidFill>
              </a:rPr>
              <a:t>Мух</a:t>
            </a:r>
            <a:r>
              <a:rPr lang="ru-RU" sz="4400" b="1" dirty="0" smtClean="0">
                <a:solidFill>
                  <a:schemeClr val="tx1"/>
                </a:solidFill>
              </a:rPr>
              <a:t>а        </a:t>
            </a:r>
            <a:r>
              <a:rPr lang="ru-RU" sz="4400" dirty="0" smtClean="0">
                <a:solidFill>
                  <a:schemeClr val="tx1"/>
                </a:solidFill>
              </a:rPr>
              <a:t>мух</a:t>
            </a:r>
            <a:r>
              <a:rPr lang="ru-RU" sz="4400" b="1" dirty="0" smtClean="0">
                <a:solidFill>
                  <a:schemeClr val="tx1"/>
                </a:solidFill>
              </a:rPr>
              <a:t>и</a:t>
            </a:r>
          </a:p>
          <a:p>
            <a:pPr algn="l"/>
            <a:r>
              <a:rPr lang="ru-RU" sz="6600" b="1" dirty="0">
                <a:solidFill>
                  <a:schemeClr val="tx1"/>
                </a:solidFill>
              </a:rPr>
              <a:t> </a:t>
            </a:r>
            <a:r>
              <a:rPr lang="ru-RU" sz="6600" b="1" dirty="0" smtClean="0">
                <a:solidFill>
                  <a:schemeClr val="tx1"/>
                </a:solidFill>
              </a:rPr>
              <a:t>  ь           </a:t>
            </a:r>
            <a:r>
              <a:rPr lang="ru-RU" sz="8800" b="1" dirty="0" smtClean="0">
                <a:solidFill>
                  <a:schemeClr val="tx1"/>
                </a:solidFill>
              </a:rPr>
              <a:t> </a:t>
            </a:r>
            <a:r>
              <a:rPr lang="ru-RU" sz="6000" b="1" dirty="0" smtClean="0">
                <a:solidFill>
                  <a:schemeClr val="tx1"/>
                </a:solidFill>
              </a:rPr>
              <a:t>и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404665"/>
            <a:ext cx="7772400" cy="1080120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Запомните!</a:t>
            </a:r>
            <a:endParaRPr lang="ru-RU" sz="6000" b="1" dirty="0"/>
          </a:p>
        </p:txBody>
      </p:sp>
      <p:sp>
        <p:nvSpPr>
          <p:cNvPr id="6" name="Стрелка вправо 5"/>
          <p:cNvSpPr/>
          <p:nvPr/>
        </p:nvSpPr>
        <p:spPr>
          <a:xfrm flipV="1">
            <a:off x="2755111" y="1756721"/>
            <a:ext cx="79208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015716" y="6237312"/>
            <a:ext cx="792088" cy="242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7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720080"/>
          </a:xfrm>
        </p:spPr>
        <p:txBody>
          <a:bodyPr>
            <a:normAutofit fontScale="90000"/>
          </a:bodyPr>
          <a:lstStyle/>
          <a:p>
            <a:r>
              <a:rPr lang="ru-RU" sz="4800" dirty="0" smtClean="0"/>
              <a:t>Упражнение 2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268760"/>
            <a:ext cx="7632848" cy="473008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Это </a:t>
            </a:r>
            <a:r>
              <a:rPr lang="ru-RU" sz="4400" b="1" dirty="0" err="1" smtClean="0">
                <a:solidFill>
                  <a:schemeClr val="tx1"/>
                </a:solidFill>
              </a:rPr>
              <a:t>город.Здесь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r>
              <a:rPr lang="ru-RU" sz="4400" b="1" dirty="0" err="1" smtClean="0">
                <a:solidFill>
                  <a:schemeClr val="tx1"/>
                </a:solidFill>
              </a:rPr>
              <a:t>тетры,магазины</a:t>
            </a:r>
            <a:r>
              <a:rPr lang="ru-RU" sz="4400" b="1" dirty="0" smtClean="0">
                <a:solidFill>
                  <a:schemeClr val="tx1"/>
                </a:solidFill>
              </a:rPr>
              <a:t>, </a:t>
            </a:r>
            <a:r>
              <a:rPr lang="ru-RU" sz="4400" b="1" dirty="0" err="1" smtClean="0">
                <a:solidFill>
                  <a:schemeClr val="tx1"/>
                </a:solidFill>
              </a:rPr>
              <a:t>клубы,машины</a:t>
            </a:r>
            <a:r>
              <a:rPr lang="ru-RU" sz="4400" b="1" dirty="0" smtClean="0">
                <a:solidFill>
                  <a:schemeClr val="tx1"/>
                </a:solidFill>
              </a:rPr>
              <a:t>, заводы, </a:t>
            </a:r>
            <a:r>
              <a:rPr lang="ru-RU" sz="4400" b="1" dirty="0" err="1" smtClean="0">
                <a:solidFill>
                  <a:schemeClr val="tx1"/>
                </a:solidFill>
              </a:rPr>
              <a:t>банки,фабрики</a:t>
            </a:r>
            <a:r>
              <a:rPr lang="ru-RU" sz="4400" b="1" dirty="0" smtClean="0">
                <a:solidFill>
                  <a:schemeClr val="tx1"/>
                </a:solidFill>
              </a:rPr>
              <a:t>, аптеки, </a:t>
            </a:r>
            <a:r>
              <a:rPr lang="ru-RU" sz="4400" b="1" dirty="0" err="1" smtClean="0">
                <a:solidFill>
                  <a:schemeClr val="tx1"/>
                </a:solidFill>
              </a:rPr>
              <a:t>парки,автобусы</a:t>
            </a:r>
            <a:r>
              <a:rPr lang="ru-RU" sz="4400" b="1" dirty="0" smtClean="0">
                <a:solidFill>
                  <a:schemeClr val="tx1"/>
                </a:solidFill>
              </a:rPr>
              <a:t>, выставки, площади, музеи, кинотеатры, трамваи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2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ля\Desktop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3794" y="1"/>
            <a:ext cx="9157794" cy="689528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" y="214290"/>
            <a:ext cx="75723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</a:t>
            </a:r>
            <a:r>
              <a:rPr lang="ru-RU" sz="4800" b="1" i="1" dirty="0" smtClean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«Много - один».</a:t>
            </a:r>
            <a:endParaRPr lang="ru-RU" sz="4800" b="1" i="1" dirty="0" smtClean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357298"/>
            <a:ext cx="27295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Льды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Лёд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Лёд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Лёд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Лёд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Лёд </a:t>
            </a: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1357298"/>
            <a:ext cx="2500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 </a:t>
            </a:r>
            <a:r>
              <a:rPr lang="ru-RU" sz="4000" b="1" dirty="0" smtClean="0">
                <a:solidFill>
                  <a:prstClr val="black"/>
                </a:solidFill>
              </a:rPr>
              <a:t>лёд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00233" y="2071678"/>
            <a:ext cx="31185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   </a:t>
            </a:r>
            <a:r>
              <a:rPr lang="ru-RU" sz="4000" b="1" dirty="0" smtClean="0">
                <a:solidFill>
                  <a:prstClr val="black"/>
                </a:solidFill>
              </a:rPr>
              <a:t>воробьи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57752" y="2071678"/>
            <a:ext cx="2214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</a:rPr>
              <a:t>воробей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2786058"/>
            <a:ext cx="28835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листья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61658" y="2786058"/>
            <a:ext cx="28821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    лист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71671" y="3429000"/>
            <a:ext cx="3007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деревья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14942" y="3357563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            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00562" y="3357562"/>
            <a:ext cx="25003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  дерево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00233" y="4071942"/>
            <a:ext cx="3040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крылья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flipH="1">
            <a:off x="4988137" y="4071942"/>
            <a:ext cx="1655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крыло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28795" y="4721662"/>
            <a:ext cx="32189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 ножницы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4744479" y="4721662"/>
            <a:ext cx="17563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   ?</a:t>
            </a:r>
            <a:endParaRPr lang="ru-RU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7" grpId="0"/>
      <p:bldP spid="18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ля\Desktop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7794" cy="68952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285728"/>
            <a:ext cx="62865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>
                <a:solidFill>
                  <a:srgbClr val="FF0000"/>
                </a:solidFill>
                <a:ea typeface="Times New Roman" pitchFamily="18" charset="0"/>
                <a:cs typeface="Arial" pitchFamily="34" charset="0"/>
              </a:rPr>
              <a:t>«Один - много».</a:t>
            </a:r>
            <a:endParaRPr lang="ru-RU" sz="4800" b="1" i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1285860"/>
            <a:ext cx="26195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Весло 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0694" y="1285860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вёсла 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000240"/>
            <a:ext cx="31469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окно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2000240"/>
            <a:ext cx="21431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окна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2714620"/>
            <a:ext cx="28516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весна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29256" y="2714620"/>
            <a:ext cx="228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вёсны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3500438"/>
            <a:ext cx="25529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снег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3429000"/>
            <a:ext cx="1928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снега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14547" y="4214818"/>
            <a:ext cx="28466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рукав 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2066" y="4071942"/>
            <a:ext cx="2571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рукава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28794" y="5072074"/>
            <a:ext cx="3129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пальто</a:t>
            </a:r>
            <a:endParaRPr lang="ru-RU" sz="4000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5500693" y="5000636"/>
            <a:ext cx="264320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lang="ru-RU" sz="4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32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19322"/>
            <a:ext cx="7772400" cy="864096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Игра «Найди слово»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5799" y="6237312"/>
            <a:ext cx="6400800" cy="240432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6146" name="Picture 2" descr="G:\1-2 КЛ КТП ФГОС\ед и мн число\Новая папка\2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33" y="1052736"/>
            <a:ext cx="2543175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G:\1-2 КЛ КТП ФГОС\ед и мн число\Новая папка\3й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79" y="1083418"/>
            <a:ext cx="2453240" cy="467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:\1-2 КЛ КТП ФГОС\ед и мн число\Новая папка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875" y="1043210"/>
            <a:ext cx="1781175" cy="469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67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2016224"/>
          </a:xfrm>
        </p:spPr>
        <p:txBody>
          <a:bodyPr>
            <a:normAutofit/>
          </a:bodyPr>
          <a:lstStyle/>
          <a:p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G:\1-2 КЛ КТП ФГОС\ед и мн число\Новая папка\6ч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87" y="1109662"/>
            <a:ext cx="6905625" cy="463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275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ПОНАКШИНА 2кл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ПОНАКШИНА 2кл</Template>
  <TotalTime>299</TotalTime>
  <Words>144</Words>
  <Application>Microsoft Office PowerPoint</Application>
  <PresentationFormat>Экран (4:3)</PresentationFormat>
  <Paragraphs>52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урок ПОНАКШИНА 2кл</vt:lpstr>
      <vt:lpstr>Тема Office</vt:lpstr>
      <vt:lpstr>1_Тема Office</vt:lpstr>
      <vt:lpstr>Презентация PowerPoint</vt:lpstr>
      <vt:lpstr>Презентация PowerPoint</vt:lpstr>
      <vt:lpstr>Запомните!</vt:lpstr>
      <vt:lpstr>Запомните!</vt:lpstr>
      <vt:lpstr>Упражнение 2</vt:lpstr>
      <vt:lpstr>Презентация PowerPoint</vt:lpstr>
      <vt:lpstr>Презентация PowerPoint</vt:lpstr>
      <vt:lpstr>Игра «Найди слово»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TM</cp:lastModifiedBy>
  <cp:revision>30</cp:revision>
  <dcterms:created xsi:type="dcterms:W3CDTF">2018-03-12T20:37:13Z</dcterms:created>
  <dcterms:modified xsi:type="dcterms:W3CDTF">2021-11-18T23:07:46Z</dcterms:modified>
</cp:coreProperties>
</file>