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5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1365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229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371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271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07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024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47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315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522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366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85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616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131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784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306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22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4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10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  <p:sldLayoutId id="214748372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 descr="Фото №9 С игрой танграм можно знакомить детей начинаю лет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6" r="55203" b="74129"/>
          <a:stretch/>
        </p:blipFill>
        <p:spPr bwMode="auto">
          <a:xfrm>
            <a:off x="3541048" y="661832"/>
            <a:ext cx="5010150" cy="5553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634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Загадка дня: про цифры. Ответ | Екабу.ру - развлекательный портал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7" t="10178" r="10612" b="13530"/>
          <a:stretch/>
        </p:blipFill>
        <p:spPr bwMode="auto">
          <a:xfrm>
            <a:off x="656705" y="656705"/>
            <a:ext cx="10789919" cy="55861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7839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удайский Замок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16" y="274321"/>
            <a:ext cx="10648602" cy="63509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85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число</a:t>
            </a:r>
            <a:endParaRPr lang="ru-RU" sz="8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1154955" y="2859577"/>
            <a:ext cx="5380316" cy="3740727"/>
          </a:xfrm>
        </p:spPr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десяток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7 единиц   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десяток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десяток  9 единиц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700059" y="3183774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- 15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34932" y="3830105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- 7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00058" y="4406774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- 10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96016" y="5053105"/>
            <a:ext cx="915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- 19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34932" y="5629774"/>
            <a:ext cx="6848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- 2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63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Физминутка для глаз _Самолёты_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4"/>
            <a:ext cx="12010278" cy="675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20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артинки Сказочный дворец (36 шт.) - #450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b="20290"/>
          <a:stretch/>
        </p:blipFill>
        <p:spPr>
          <a:xfrm>
            <a:off x="381000" y="147637"/>
            <a:ext cx="11430000" cy="63428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35624" y="503816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03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166</TotalTime>
  <Words>28</Words>
  <Application>Microsoft Office PowerPoint</Application>
  <PresentationFormat>Широкоэкранный</PresentationFormat>
  <Paragraphs>12</Paragraphs>
  <Slides>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Century Gothic</vt:lpstr>
      <vt:lpstr>Times New Roman</vt:lpstr>
      <vt:lpstr>Wingdings 3</vt:lpstr>
      <vt:lpstr>Совет директоров</vt:lpstr>
      <vt:lpstr>Презентация PowerPoint</vt:lpstr>
      <vt:lpstr>Презентация PowerPoint</vt:lpstr>
      <vt:lpstr>Презентация PowerPoint</vt:lpstr>
      <vt:lpstr>Запиши число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10</cp:revision>
  <dcterms:created xsi:type="dcterms:W3CDTF">2024-03-12T10:29:42Z</dcterms:created>
  <dcterms:modified xsi:type="dcterms:W3CDTF">2024-03-12T17:08:35Z</dcterms:modified>
</cp:coreProperties>
</file>